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tiff" Extension="tiff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269" r:id="rId3"/>
    <p:sldId id="267" r:id="rId4"/>
    <p:sldId id="268" r:id="rId5"/>
    <p:sldId id="264" r:id="rId6"/>
    <p:sldId id="263" r:id="rId7"/>
    <p:sldId id="266" r:id="rId8"/>
    <p:sldId id="260" r:id="rId9"/>
    <p:sldId id="270" r:id="rId10"/>
    <p:sldId id="265" r:id="rId11"/>
    <p:sldId id="272" r:id="rId12"/>
    <p:sldId id="257" r:id="rId13"/>
    <p:sldId id="258" r:id="rId14"/>
    <p:sldId id="256" r:id="rId15"/>
    <p:sldId id="271" r:id="rId16"/>
    <p:sldId id="261" r:id="rId17"/>
    <p:sldId id="275" r:id="rId18"/>
    <p:sldId id="273" r:id="rId19"/>
    <p:sldId id="259" r:id="rId20"/>
    <p:sldId id="274" r:id="rId21"/>
    <p:sldId id="276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/>
    <p:restoredTop sz="94177"/>
  </p:normalViewPr>
  <p:slideViewPr>
    <p:cSldViewPr snapToGrid="0" snapToObjects="1">
      <p:cViewPr varScale="1">
        <p:scale>
          <a:sx n="75" d="100"/>
          <a:sy n="75" d="100"/>
        </p:scale>
        <p:origin x="1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0C7D-F48E-A34A-AD2A-6289CC59E90A}" type="datetimeFigureOut">
              <a:rPr lang="es-CL" smtClean="0"/>
              <a:t>30-10-23</a:t>
            </a:fld>
            <a:endParaRPr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8959E-F2CC-EF41-B577-2266A92DE8F5}" type="slidenum">
              <a:rPr lang="es-CL" smtClean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197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8959E-F2CC-EF41-B577-2266A92DE8F5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379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485DA-3EE8-244B-B06F-93118056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F6EA7F-92D6-2E4B-ADC6-14C451564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B55F6-99B0-C64B-95B9-261B55F9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CC9-0780-DD49-BF66-9D0EE9434115}" type="datetimeFigureOut">
              <a:rPr lang="es-CL" smtClean="0"/>
              <a:t>30-10-23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7AC52B-FCEB-754A-9EE6-714E8531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50D903-141D-7347-AFAC-EB32CBA0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4CF0-4D23-B744-BEC2-D43F535BE2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1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2AF4E-58FD-ED45-90EA-9BD5AB5F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78FF17-FE61-8447-A1CA-8169494C2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F4AC2C-01E7-F44D-BBFD-9C3D0255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CC9-0780-DD49-BF66-9D0EE9434115}" type="datetimeFigureOut">
              <a:rPr lang="es-CL" smtClean="0"/>
              <a:t>30-10-23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004344-6E80-B44C-BF11-4CDAA376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5DFAFD-CCC5-A743-938F-D1F30912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4CF0-4D23-B744-BEC2-D43F535BE2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09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D0F649-33A7-2341-A02D-50AB00063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CA2DFB-7E38-7E43-A9E0-39CFE12EB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CFD9D-33FE-6240-98BE-7DFB595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CC9-0780-DD49-BF66-9D0EE9434115}" type="datetimeFigureOut">
              <a:rPr lang="es-CL" smtClean="0"/>
              <a:t>30-10-23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8938B1-0F99-424A-A45D-A3C5B54E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B8DC22-B812-7845-A5DB-A6DC965E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4CF0-4D23-B744-BEC2-D43F535BE2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8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98BE0-B24C-674B-B7F3-F7433D6A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AA30B-FFEC-744E-8A64-2EE612BD3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A71CD1-D834-0341-81D2-526F57E4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CC9-0780-DD49-BF66-9D0EE9434115}" type="datetimeFigureOut">
              <a:rPr lang="es-CL" smtClean="0"/>
              <a:t>30-10-23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A19F3D-7E5E-534B-BDD0-DFC037E9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4B08A-15C4-EC47-AA96-9D0DFF75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4CF0-4D23-B744-BEC2-D43F535BE2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0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66EF3-7D45-D540-BF8C-8423B44F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2B1214-AEF8-364E-B4B1-D48AF2A50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BE3FFA-DDEE-E748-A913-2C81751B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CC9-0780-DD49-BF66-9D0EE9434115}" type="datetimeFigureOut">
              <a:rPr lang="es-CL" smtClean="0"/>
              <a:t>30-10-23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FEBBC8-320E-AC48-8769-5E27F617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E5FC3C-35A7-5C40-8FAF-92C4C44A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4CF0-4D23-B744-BEC2-D43F535BE2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44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9F21C-3406-F846-A40B-405A50DE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23EC36-049E-D641-B2C2-FEF2D7575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2F41BD-23D1-AB48-98C0-4637EDA74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78027B-70B9-6941-81DA-D35514CC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CC9-0780-DD49-BF66-9D0EE9434115}" type="datetimeFigureOut">
              <a:rPr lang="es-CL" smtClean="0"/>
              <a:t>30-10-23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B0F6F0-7666-E645-9949-427C59D6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9430F6-E2CC-5B4C-9197-88B99CD7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4CF0-4D23-B744-BEC2-D43F535BE2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99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FC217-F74D-4544-9B48-15C69895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C9AEDE-BC3A-3D4F-8A64-671AB8104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62A610-0FD6-1742-8611-8B2F37BC1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1AA08E-5EF6-1741-BB3A-C66ED5822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1FACD9-1FB3-1A40-8209-7BAB050AE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1A84BA-1AD2-4B43-AF82-EB98B810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CC9-0780-DD49-BF66-9D0EE9434115}" type="datetimeFigureOut">
              <a:rPr lang="es-CL" smtClean="0"/>
              <a:t>30-10-23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62BBCE-7166-2444-90BB-6C772C8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E9B341-CCF9-4643-91E1-EC1C80F3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4CF0-4D23-B744-BEC2-D43F535BE2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845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8E393-2A9D-C44D-9652-DAF8CE209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87820E-BDA4-9B42-8FDB-305175B0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CC9-0780-DD49-BF66-9D0EE9434115}" type="datetimeFigureOut">
              <a:rPr lang="es-CL" smtClean="0"/>
              <a:t>30-10-23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085363-C1C5-C540-B8A9-7BE804BC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4E81FE-DE25-E24C-B7B7-645A41AE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4CF0-4D23-B744-BEC2-D43F535BE2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85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56985C-F3D0-7144-8B12-F5F227B7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CC9-0780-DD49-BF66-9D0EE9434115}" type="datetimeFigureOut">
              <a:rPr lang="es-CL" smtClean="0"/>
              <a:t>30-10-23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9DDDC7-7C3E-F64F-9B3A-DC744556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BB506E-BC03-FD40-961B-0BDCDC48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4CF0-4D23-B744-BEC2-D43F535BE2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64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076AE-709B-434B-9AF4-C99D0AB6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A2E594-9771-0648-AC0A-A953C923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BDBB7E-3019-C443-8F56-D322279ED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1D7C2C-EC7A-F741-8D3A-FAC0EDB8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CC9-0780-DD49-BF66-9D0EE9434115}" type="datetimeFigureOut">
              <a:rPr lang="es-CL" smtClean="0"/>
              <a:t>30-10-23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94BFB5-8084-314A-A552-C8860F8F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9E78AA-2509-DA42-9419-AEF82A1C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4CF0-4D23-B744-BEC2-D43F535BE2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6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95B49-C6B7-8F4A-93FD-D645DC27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76DC3F-A0F5-A443-8A38-3EC54FD83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D8E97B-9CA2-AE44-B2EA-1A34DDC5F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F646F5-E752-2F4A-9D2E-FBB9DC00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CC9-0780-DD49-BF66-9D0EE9434115}" type="datetimeFigureOut">
              <a:rPr lang="es-CL" smtClean="0"/>
              <a:t>30-10-23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74C325-C063-8C41-94BA-CC0E0100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DA1875-3F9D-E145-9933-CFDDA465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4CF0-4D23-B744-BEC2-D43F535BE2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89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05BDF44-82CC-6F44-B768-E0294ED7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65A55C-D7D1-A24B-A902-841FF4B57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8542EC-F22E-474C-95FD-2FDEB71A2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3CC9-0780-DD49-BF66-9D0EE9434115}" type="datetimeFigureOut">
              <a:rPr lang="es-CL" smtClean="0"/>
              <a:t>30-10-23</a:t>
            </a:fld>
            <a:endParaRPr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8500D-E711-084D-81EF-BEAF8A9FA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389380-88B1-714E-9337-29A879CF9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4CF0-4D23-B744-BEC2-D43F535BE2CD}" type="slidenum">
              <a:rPr lang="es-CL" smtClean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00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Diagrama&#10;&#10;Descripción generada automáticamente con confianza media" id="3" name="Imagen 2">
            <a:extLst>
              <a:ext uri="{FF2B5EF4-FFF2-40B4-BE49-F238E27FC236}">
                <a16:creationId xmlns:a16="http://schemas.microsoft.com/office/drawing/2014/main" id="{FDFC2B27-8C6B-3849-83F4-3AAB706F3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Multitud de personas&#10;&#10;Descripción generada automáticamente" id="3" name="Imagen 2">
            <a:extLst>
              <a:ext uri="{FF2B5EF4-FFF2-40B4-BE49-F238E27FC236}">
                <a16:creationId xmlns:a16="http://schemas.microsoft.com/office/drawing/2014/main" id="{3DB45A6D-032E-4640-9DF7-ADEC3A806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" t="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 hay ninguna descripción de la foto disponible." id="10242" name="Picture 2">
            <a:extLst>
              <a:ext uri="{FF2B5EF4-FFF2-40B4-BE49-F238E27FC236}">
                <a16:creationId xmlns:a16="http://schemas.microsoft.com/office/drawing/2014/main" id="{DAC3C507-D623-BA4F-9CDB-6B28DFC12472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t="42"/>
          <a:stretch/>
        </p:blipFill>
        <p:spPr bwMode="auto">
          <a:xfrm>
            <a:off x="1926167" y="0"/>
            <a:ext cx="8339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6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ujer caminando en la banqueta&#10;&#10;Descripción generada automáticamente con confianza media" id="3" name="Imagen 2">
            <a:extLst>
              <a:ext uri="{FF2B5EF4-FFF2-40B4-BE49-F238E27FC236}">
                <a16:creationId xmlns:a16="http://schemas.microsoft.com/office/drawing/2014/main" id="{8FAE9D96-DF7B-5947-B5D2-245105540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" t="89"/>
          <a:stretch/>
        </p:blipFill>
        <p:spPr>
          <a:xfrm>
            <a:off x="3021289" y="1"/>
            <a:ext cx="6526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No hay ninguna descripción de la foto disponible." id="1026" name="Picture 2">
            <a:extLst>
              <a:ext uri="{FF2B5EF4-FFF2-40B4-BE49-F238E27FC236}">
                <a16:creationId xmlns:a16="http://schemas.microsoft.com/office/drawing/2014/main" id="{65D785AE-A30F-E244-86E2-CBD4A1AE5D69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" t="3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Una multitud de gente&#10;&#10;Descripción generada automáticamente" id="5" name="Imagen 4">
            <a:extLst>
              <a:ext uri="{FF2B5EF4-FFF2-40B4-BE49-F238E27FC236}">
                <a16:creationId xmlns:a16="http://schemas.microsoft.com/office/drawing/2014/main" id="{F78B2E76-4A3B-B848-9FEC-4DC667DA8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" l="13" r="21" t="129"/>
          <a:stretch/>
        </p:blipFill>
        <p:spPr>
          <a:xfrm>
            <a:off x="-1524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No hay ninguna descripción de la foto disponible." id="11268" name="Picture 4">
            <a:extLst>
              <a:ext uri="{FF2B5EF4-FFF2-40B4-BE49-F238E27FC236}">
                <a16:creationId xmlns:a16="http://schemas.microsoft.com/office/drawing/2014/main" id="{FBD20603-EDEA-5D4A-A4DC-25FB15AC56A9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Grupo de personas posando por un foto&#10;&#10;Descripción generada automáticamente" id="3" name="Imagen 2">
            <a:extLst>
              <a:ext uri="{FF2B5EF4-FFF2-40B4-BE49-F238E27FC236}">
                <a16:creationId xmlns:a16="http://schemas.microsoft.com/office/drawing/2014/main" id="{51D5E3DC-9506-E647-9653-58592426C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" t="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No hay ninguna descripción de la foto disponible." id="15362" name="Picture 2">
            <a:extLst>
              <a:ext uri="{FF2B5EF4-FFF2-40B4-BE49-F238E27FC236}">
                <a16:creationId xmlns:a16="http://schemas.microsoft.com/office/drawing/2014/main" id="{AF505D1D-E950-464E-8CA9-5744C5AD7AF8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 t="5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No hay ninguna descripción de la foto disponible." id="12290" name="Picture 2">
            <a:extLst>
              <a:ext uri="{FF2B5EF4-FFF2-40B4-BE49-F238E27FC236}">
                <a16:creationId xmlns:a16="http://schemas.microsoft.com/office/drawing/2014/main" id="{C8F1BCCF-FA21-5444-ACF0-42D5AEB6BD2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No hay ninguna descripción de la foto disponible." id="12292" name="Picture 4">
            <a:extLst>
              <a:ext uri="{FF2B5EF4-FFF2-40B4-BE49-F238E27FC236}">
                <a16:creationId xmlns:a16="http://schemas.microsoft.com/office/drawing/2014/main" id="{9BA36926-1EE8-D74E-9F0E-F5A1329AD03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Un grupo de niños en un parque&#10;&#10;Descripción generada automáticamente con confianza media" id="3" name="Imagen 2">
            <a:extLst>
              <a:ext uri="{FF2B5EF4-FFF2-40B4-BE49-F238E27FC236}">
                <a16:creationId xmlns:a16="http://schemas.microsoft.com/office/drawing/2014/main" id="{435929E5-E890-3848-8ABB-F79EDBAB5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" r="5" t="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6D9CD0-4D9E-1D43-AC92-4CAE10663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06538F-62B7-F449-8FD3-5C40B2AE5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8" t="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No hay ninguna descripción de la foto disponible." id="6" name="Picture 4">
            <a:extLst>
              <a:ext uri="{FF2B5EF4-FFF2-40B4-BE49-F238E27FC236}">
                <a16:creationId xmlns:a16="http://schemas.microsoft.com/office/drawing/2014/main" id="{71BE3C09-85CC-4745-911C-38239C547047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" l="90" t="-683"/>
          <a:stretch/>
        </p:blipFill>
        <p:spPr bwMode="auto">
          <a:xfrm>
            <a:off x="-92372" y="-186267"/>
            <a:ext cx="12376743" cy="704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 grupo de hombres sonriendo&#10;&#10;Descripción generada automáticamente" id="3" name="Imagen 2">
            <a:extLst>
              <a:ext uri="{FF2B5EF4-FFF2-40B4-BE49-F238E27FC236}">
                <a16:creationId xmlns:a16="http://schemas.microsoft.com/office/drawing/2014/main" id="{B6C434F1-CF81-184B-A770-1D8E9C2CE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" t="15"/>
          <a:stretch/>
        </p:blipFill>
        <p:spPr>
          <a:xfrm>
            <a:off x="2311399" y="0"/>
            <a:ext cx="7865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No hay ninguna descripción de la foto disponible." id="6146" name="Picture 2">
            <a:extLst>
              <a:ext uri="{FF2B5EF4-FFF2-40B4-BE49-F238E27FC236}">
                <a16:creationId xmlns:a16="http://schemas.microsoft.com/office/drawing/2014/main" id="{9AA03327-4FC3-1F4E-8799-FB642B96A240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No hay ninguna descripción de la foto disponible." id="7170" name="Picture 2">
            <a:extLst>
              <a:ext uri="{FF2B5EF4-FFF2-40B4-BE49-F238E27FC236}">
                <a16:creationId xmlns:a16="http://schemas.microsoft.com/office/drawing/2014/main" id="{E491A003-10A2-5A46-B1D5-B772E08EED22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" t="13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 hay ninguna descripción de la foto disponible." id="4098" name="Picture 2">
            <a:extLst>
              <a:ext uri="{FF2B5EF4-FFF2-40B4-BE49-F238E27FC236}">
                <a16:creationId xmlns:a16="http://schemas.microsoft.com/office/drawing/2014/main" id="{73B05F6A-54B3-4B45-8EBF-A01DD1077F09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" r="82" t="19"/>
          <a:stretch/>
        </p:blipFill>
        <p:spPr bwMode="auto">
          <a:xfrm>
            <a:off x="0" y="0"/>
            <a:ext cx="12250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A0B536-52B8-1C4E-930B-70F833948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" r="-1" t="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descr="No hay ninguna descripción de la foto disponible." id="3074" name="Picture 2">
            <a:extLst>
              <a:ext uri="{FF2B5EF4-FFF2-40B4-BE49-F238E27FC236}">
                <a16:creationId xmlns:a16="http://schemas.microsoft.com/office/drawing/2014/main" id="{B5733DF8-F576-934E-97C5-1033EA9E2EC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" t="66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8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No hay ninguna descripción de la foto disponible." id="5122" name="Picture 2">
            <a:extLst>
              <a:ext uri="{FF2B5EF4-FFF2-40B4-BE49-F238E27FC236}">
                <a16:creationId xmlns:a16="http://schemas.microsoft.com/office/drawing/2014/main" id="{21CD81AB-AB55-9E44-B479-38A7A9714B7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" r="71" t="80"/>
          <a:stretch/>
        </p:blipFill>
        <p:spPr bwMode="auto">
          <a:xfrm>
            <a:off x="0" y="0"/>
            <a:ext cx="12188951" cy="70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 hay ninguna descripción de la foto disponible." id="2052" name="Picture 4">
            <a:extLst>
              <a:ext uri="{FF2B5EF4-FFF2-40B4-BE49-F238E27FC236}">
                <a16:creationId xmlns:a16="http://schemas.microsoft.com/office/drawing/2014/main" id="{5A948260-32CC-A245-B9C4-00B53B7858F5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103"/>
          <a:stretch/>
        </p:blipFill>
        <p:spPr bwMode="auto">
          <a:xfrm>
            <a:off x="3200400" y="0"/>
            <a:ext cx="579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No hay ninguna descripción de la foto disponible." id="9218" name="Picture 2">
            <a:extLst>
              <a:ext uri="{FF2B5EF4-FFF2-40B4-BE49-F238E27FC236}">
                <a16:creationId xmlns:a16="http://schemas.microsoft.com/office/drawing/2014/main" id="{CD732366-6F6E-4742-B7A4-5936395DD803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 t="9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5000" p14:dur="700" spd="med">
        <p:fade/>
      </p:transition>
    </mc:Choice>
    <mc:Fallback xmlns="">
      <p:transition advClick="0" advTm="25000"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</Words>
  <Application>Microsoft Macintosh PowerPoint</Application>
  <PresentationFormat>Panorámica</PresentationFormat>
  <Paragraphs>1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2</cp:revision>
  <dcterms:created xsi:type="dcterms:W3CDTF">2023-10-31T00:02:19Z</dcterms:created>
  <dcterms:modified xsi:type="dcterms:W3CDTF">2023-10-31T01:24:11Z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1812285</vt:lpwstr>
  </property>
  <property fmtid="{D5CDD505-2E9C-101B-9397-08002B2CF9AE}" name="NXPowerLiteSettings" pid="3">
    <vt:lpwstr>F7C0031C027800</vt:lpwstr>
  </property>
  <property fmtid="{D5CDD505-2E9C-101B-9397-08002B2CF9AE}" name="NXPowerLiteVersion" pid="4">
    <vt:lpwstr>D10.0.1</vt:lpwstr>
  </property>
</Properties>
</file>