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45" r:id="rId6"/>
    <p:sldMasterId id="2147483759" r:id="rId7"/>
    <p:sldMasterId id="2147483771" r:id="rId8"/>
    <p:sldMasterId id="2147483795" r:id="rId9"/>
    <p:sldMasterId id="2147483807" r:id="rId10"/>
    <p:sldMasterId id="2147483831" r:id="rId11"/>
    <p:sldMasterId id="2147483843" r:id="rId12"/>
  </p:sldMasterIdLst>
  <p:sldIdLst>
    <p:sldId id="256" r:id="rId13"/>
    <p:sldId id="1366" r:id="rId14"/>
    <p:sldId id="1331" r:id="rId15"/>
    <p:sldId id="1512" r:id="rId16"/>
    <p:sldId id="1511" r:id="rId17"/>
    <p:sldId id="1461" r:id="rId18"/>
    <p:sldId id="1384" r:id="rId19"/>
    <p:sldId id="1509" r:id="rId20"/>
    <p:sldId id="1157" r:id="rId21"/>
    <p:sldId id="1519" r:id="rId22"/>
    <p:sldId id="259" r:id="rId23"/>
    <p:sldId id="262" r:id="rId24"/>
    <p:sldId id="263" r:id="rId25"/>
    <p:sldId id="1507" r:id="rId26"/>
    <p:sldId id="1498" r:id="rId27"/>
    <p:sldId id="1516" r:id="rId28"/>
    <p:sldId id="1517" r:id="rId29"/>
    <p:sldId id="1518" r:id="rId30"/>
    <p:sldId id="1466" r:id="rId31"/>
    <p:sldId id="436" r:id="rId32"/>
    <p:sldId id="1467" r:id="rId33"/>
    <p:sldId id="1338" r:id="rId34"/>
    <p:sldId id="1424" r:id="rId35"/>
    <p:sldId id="1515" r:id="rId36"/>
    <p:sldId id="1514" r:id="rId37"/>
    <p:sldId id="257" r:id="rId38"/>
    <p:sldId id="258" r:id="rId39"/>
    <p:sldId id="1520" r:id="rId40"/>
    <p:sldId id="286" r:id="rId41"/>
    <p:sldId id="267" r:id="rId42"/>
    <p:sldId id="287" r:id="rId43"/>
    <p:sldId id="457" r:id="rId4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E6986-1CC3-4335-8020-D5513F2EC01A}" type="doc">
      <dgm:prSet loTypeId="urn:microsoft.com/office/officeart/2005/8/layout/equation1" loCatId="process" qsTypeId="urn:microsoft.com/office/officeart/2005/8/quickstyle/3d5" qsCatId="3D" csTypeId="urn:microsoft.com/office/officeart/2005/8/colors/colorful2" csCatId="colorful" phldr="1"/>
      <dgm:spPr/>
    </dgm:pt>
    <dgm:pt modelId="{BF1F0CB9-FE92-44F9-8384-466C0AAAB556}">
      <dgm:prSet phldrT="[Texto]" custT="1"/>
      <dgm:spPr/>
      <dgm:t>
        <a:bodyPr/>
        <a:lstStyle/>
        <a:p>
          <a:r>
            <a:rPr lang="es-CL" sz="1700" b="1" dirty="0"/>
            <a:t>DESIGUALDAD</a:t>
          </a:r>
        </a:p>
      </dgm:t>
    </dgm:pt>
    <dgm:pt modelId="{A8CB0B6E-39CB-458B-8A3E-0EA5B2418406}" type="parTrans" cxnId="{42F2DA16-9814-4A65-AFAC-6D8135B78A5D}">
      <dgm:prSet/>
      <dgm:spPr/>
      <dgm:t>
        <a:bodyPr/>
        <a:lstStyle/>
        <a:p>
          <a:endParaRPr lang="es-CL"/>
        </a:p>
      </dgm:t>
    </dgm:pt>
    <dgm:pt modelId="{D0B61D33-130A-4837-A216-76FD5663D1E6}" type="sibTrans" cxnId="{42F2DA16-9814-4A65-AFAC-6D8135B78A5D}">
      <dgm:prSet/>
      <dgm:spPr/>
      <dgm:t>
        <a:bodyPr/>
        <a:lstStyle/>
        <a:p>
          <a:endParaRPr lang="es-CL"/>
        </a:p>
      </dgm:t>
    </dgm:pt>
    <dgm:pt modelId="{D179AA6E-D333-486F-AB44-9403BDB2BB0E}">
      <dgm:prSet phldrT="[Texto]" custT="1"/>
      <dgm:spPr/>
      <dgm:t>
        <a:bodyPr/>
        <a:lstStyle/>
        <a:p>
          <a:r>
            <a:rPr lang="es-CL" sz="2000" b="1" dirty="0"/>
            <a:t>PANDEMIA</a:t>
          </a:r>
          <a:endParaRPr lang="es-CL" sz="1900" b="1" dirty="0"/>
        </a:p>
      </dgm:t>
    </dgm:pt>
    <dgm:pt modelId="{6F05C854-AFAB-4DDD-8092-543A559B4367}" type="parTrans" cxnId="{B5392D5D-75AA-43FA-8A00-05746390482D}">
      <dgm:prSet/>
      <dgm:spPr/>
      <dgm:t>
        <a:bodyPr/>
        <a:lstStyle/>
        <a:p>
          <a:endParaRPr lang="es-CL"/>
        </a:p>
      </dgm:t>
    </dgm:pt>
    <dgm:pt modelId="{80D4F2C1-2ACA-4F33-8D77-E48EE1F64494}" type="sibTrans" cxnId="{B5392D5D-75AA-43FA-8A00-05746390482D}">
      <dgm:prSet/>
      <dgm:spPr/>
      <dgm:t>
        <a:bodyPr/>
        <a:lstStyle/>
        <a:p>
          <a:endParaRPr lang="es-CL"/>
        </a:p>
      </dgm:t>
    </dgm:pt>
    <dgm:pt modelId="{5BA402DC-E308-4C9F-95F8-000DF941F9DF}">
      <dgm:prSet phldrT="[Texto]" custT="1"/>
      <dgm:spPr/>
      <dgm:t>
        <a:bodyPr/>
        <a:lstStyle/>
        <a:p>
          <a:r>
            <a:rPr lang="es-CL" sz="1400" b="1" dirty="0">
              <a:solidFill>
                <a:srgbClr val="002060"/>
              </a:solidFill>
            </a:rPr>
            <a:t>V</a:t>
          </a:r>
          <a:r>
            <a:rPr lang="es-CL" sz="1400" b="1" dirty="0"/>
            <a:t>OLATILIDAD</a:t>
          </a:r>
        </a:p>
        <a:p>
          <a:r>
            <a:rPr lang="es-CL" sz="1400" b="1" dirty="0">
              <a:solidFill>
                <a:srgbClr val="002060"/>
              </a:solidFill>
            </a:rPr>
            <a:t>I</a:t>
          </a:r>
          <a:r>
            <a:rPr lang="es-CL" sz="1400" b="1" dirty="0"/>
            <a:t>NCERTIDUMBRE</a:t>
          </a:r>
        </a:p>
        <a:p>
          <a:r>
            <a:rPr lang="es-CL" sz="1400" b="1" dirty="0">
              <a:solidFill>
                <a:srgbClr val="002060"/>
              </a:solidFill>
            </a:rPr>
            <a:t>C</a:t>
          </a:r>
          <a:r>
            <a:rPr lang="es-CL" sz="1400" b="1" dirty="0"/>
            <a:t>OMPLEJIDAD</a:t>
          </a:r>
        </a:p>
        <a:p>
          <a:r>
            <a:rPr lang="es-CL" sz="1400" b="1" dirty="0">
              <a:solidFill>
                <a:srgbClr val="002060"/>
              </a:solidFill>
            </a:rPr>
            <a:t>A</a:t>
          </a:r>
          <a:r>
            <a:rPr lang="es-CL" sz="1400" b="1" dirty="0"/>
            <a:t>MBIGUEDAD</a:t>
          </a:r>
          <a:endParaRPr lang="es-CL" sz="1900" b="1" dirty="0"/>
        </a:p>
      </dgm:t>
    </dgm:pt>
    <dgm:pt modelId="{FBDC888E-BCFC-4A77-B26E-A33E592A0A52}" type="parTrans" cxnId="{560BF280-0DD8-4775-84DD-E4D2933B2ECA}">
      <dgm:prSet/>
      <dgm:spPr/>
      <dgm:t>
        <a:bodyPr/>
        <a:lstStyle/>
        <a:p>
          <a:endParaRPr lang="es-CL"/>
        </a:p>
      </dgm:t>
    </dgm:pt>
    <dgm:pt modelId="{63841C88-7A5E-49ED-A02D-E5BB954E84CB}" type="sibTrans" cxnId="{560BF280-0DD8-4775-84DD-E4D2933B2ECA}">
      <dgm:prSet/>
      <dgm:spPr/>
      <dgm:t>
        <a:bodyPr/>
        <a:lstStyle/>
        <a:p>
          <a:endParaRPr lang="es-CL"/>
        </a:p>
      </dgm:t>
    </dgm:pt>
    <dgm:pt modelId="{C0421905-484F-48BF-9CF1-7FC0F5CA52D4}">
      <dgm:prSet phldrT="[Texto]" custT="1"/>
      <dgm:spPr/>
      <dgm:t>
        <a:bodyPr/>
        <a:lstStyle/>
        <a:p>
          <a:r>
            <a:rPr lang="es-CL" sz="1900" b="1" dirty="0"/>
            <a:t>INVASIÓN RUSA A UCRANIA + ISRAEL Y HAMAS</a:t>
          </a:r>
        </a:p>
      </dgm:t>
    </dgm:pt>
    <dgm:pt modelId="{0A3EDF08-4699-4210-8690-17195AE64705}" type="parTrans" cxnId="{79FBE78B-BFF2-4702-B182-BE91CABE7735}">
      <dgm:prSet/>
      <dgm:spPr/>
      <dgm:t>
        <a:bodyPr/>
        <a:lstStyle/>
        <a:p>
          <a:endParaRPr lang="es-CL"/>
        </a:p>
      </dgm:t>
    </dgm:pt>
    <dgm:pt modelId="{DE058D37-852B-439C-933D-0DFCED8A19F4}" type="sibTrans" cxnId="{79FBE78B-BFF2-4702-B182-BE91CABE7735}">
      <dgm:prSet/>
      <dgm:spPr/>
      <dgm:t>
        <a:bodyPr/>
        <a:lstStyle/>
        <a:p>
          <a:endParaRPr lang="es-CL"/>
        </a:p>
      </dgm:t>
    </dgm:pt>
    <dgm:pt modelId="{5B59CC49-55C9-4BBE-9960-FCD7F50D2526}" type="pres">
      <dgm:prSet presAssocID="{958E6986-1CC3-4335-8020-D5513F2EC01A}" presName="linearFlow" presStyleCnt="0">
        <dgm:presLayoutVars>
          <dgm:dir/>
          <dgm:resizeHandles val="exact"/>
        </dgm:presLayoutVars>
      </dgm:prSet>
      <dgm:spPr/>
    </dgm:pt>
    <dgm:pt modelId="{C072CA6A-4200-45B3-B55A-942B892984FE}" type="pres">
      <dgm:prSet presAssocID="{BF1F0CB9-FE92-44F9-8384-466C0AAAB556}" presName="node" presStyleLbl="node1" presStyleIdx="0" presStyleCnt="4" custLinFactNeighborX="-10309">
        <dgm:presLayoutVars>
          <dgm:bulletEnabled val="1"/>
        </dgm:presLayoutVars>
      </dgm:prSet>
      <dgm:spPr/>
    </dgm:pt>
    <dgm:pt modelId="{80B8B736-60A1-4486-A916-4B292E60E77B}" type="pres">
      <dgm:prSet presAssocID="{D0B61D33-130A-4837-A216-76FD5663D1E6}" presName="spacerL" presStyleCnt="0"/>
      <dgm:spPr/>
    </dgm:pt>
    <dgm:pt modelId="{F515ED31-126D-4CE2-B24C-827245CED418}" type="pres">
      <dgm:prSet presAssocID="{D0B61D33-130A-4837-A216-76FD5663D1E6}" presName="sibTrans" presStyleLbl="sibTrans2D1" presStyleIdx="0" presStyleCnt="3"/>
      <dgm:spPr/>
    </dgm:pt>
    <dgm:pt modelId="{AC66A64C-8023-488D-82D6-1FDB56F329F7}" type="pres">
      <dgm:prSet presAssocID="{D0B61D33-130A-4837-A216-76FD5663D1E6}" presName="spacerR" presStyleCnt="0"/>
      <dgm:spPr/>
    </dgm:pt>
    <dgm:pt modelId="{535B2E5F-31EE-4522-8F23-C0FD049E25C6}" type="pres">
      <dgm:prSet presAssocID="{D179AA6E-D333-486F-AB44-9403BDB2BB0E}" presName="node" presStyleLbl="node1" presStyleIdx="1" presStyleCnt="4">
        <dgm:presLayoutVars>
          <dgm:bulletEnabled val="1"/>
        </dgm:presLayoutVars>
      </dgm:prSet>
      <dgm:spPr/>
    </dgm:pt>
    <dgm:pt modelId="{42EFCF26-94A2-4124-ADD5-99EB32DF15D4}" type="pres">
      <dgm:prSet presAssocID="{80D4F2C1-2ACA-4F33-8D77-E48EE1F64494}" presName="spacerL" presStyleCnt="0"/>
      <dgm:spPr/>
    </dgm:pt>
    <dgm:pt modelId="{6B2F7E4B-2762-475D-AF8B-BE9E33951397}" type="pres">
      <dgm:prSet presAssocID="{80D4F2C1-2ACA-4F33-8D77-E48EE1F64494}" presName="sibTrans" presStyleLbl="sibTrans2D1" presStyleIdx="1" presStyleCnt="3"/>
      <dgm:spPr/>
    </dgm:pt>
    <dgm:pt modelId="{DBADF187-845D-46AF-8753-2A8B339F9441}" type="pres">
      <dgm:prSet presAssocID="{80D4F2C1-2ACA-4F33-8D77-E48EE1F64494}" presName="spacerR" presStyleCnt="0"/>
      <dgm:spPr/>
    </dgm:pt>
    <dgm:pt modelId="{B4CDADEA-9A7A-48DB-BDD0-C3FD0F56C8A4}" type="pres">
      <dgm:prSet presAssocID="{C0421905-484F-48BF-9CF1-7FC0F5CA52D4}" presName="node" presStyleLbl="node1" presStyleIdx="2" presStyleCnt="4">
        <dgm:presLayoutVars>
          <dgm:bulletEnabled val="1"/>
        </dgm:presLayoutVars>
      </dgm:prSet>
      <dgm:spPr/>
    </dgm:pt>
    <dgm:pt modelId="{DC8783E1-C164-4F49-91CA-04DF63AA03F8}" type="pres">
      <dgm:prSet presAssocID="{DE058D37-852B-439C-933D-0DFCED8A19F4}" presName="spacerL" presStyleCnt="0"/>
      <dgm:spPr/>
    </dgm:pt>
    <dgm:pt modelId="{E189F2C7-7BBB-4C44-B29B-9296230D242D}" type="pres">
      <dgm:prSet presAssocID="{DE058D37-852B-439C-933D-0DFCED8A19F4}" presName="sibTrans" presStyleLbl="sibTrans2D1" presStyleIdx="2" presStyleCnt="3"/>
      <dgm:spPr/>
    </dgm:pt>
    <dgm:pt modelId="{C369ADA5-9A0A-436F-9743-BC9F8C91EAF1}" type="pres">
      <dgm:prSet presAssocID="{DE058D37-852B-439C-933D-0DFCED8A19F4}" presName="spacerR" presStyleCnt="0"/>
      <dgm:spPr/>
    </dgm:pt>
    <dgm:pt modelId="{C69419FC-D0A3-4B98-9868-126DB371A313}" type="pres">
      <dgm:prSet presAssocID="{5BA402DC-E308-4C9F-95F8-000DF941F9DF}" presName="node" presStyleLbl="node1" presStyleIdx="3" presStyleCnt="4" custLinFactNeighborX="34834" custLinFactNeighborY="-1870">
        <dgm:presLayoutVars>
          <dgm:bulletEnabled val="1"/>
        </dgm:presLayoutVars>
      </dgm:prSet>
      <dgm:spPr/>
    </dgm:pt>
  </dgm:ptLst>
  <dgm:cxnLst>
    <dgm:cxn modelId="{D9B56508-BCAB-49B3-A6F3-C39FD04FC0E4}" type="presOf" srcId="{5BA402DC-E308-4C9F-95F8-000DF941F9DF}" destId="{C69419FC-D0A3-4B98-9868-126DB371A313}" srcOrd="0" destOrd="0" presId="urn:microsoft.com/office/officeart/2005/8/layout/equation1"/>
    <dgm:cxn modelId="{8A4F390D-0ABA-4597-A618-442E44DFB084}" type="presOf" srcId="{C0421905-484F-48BF-9CF1-7FC0F5CA52D4}" destId="{B4CDADEA-9A7A-48DB-BDD0-C3FD0F56C8A4}" srcOrd="0" destOrd="0" presId="urn:microsoft.com/office/officeart/2005/8/layout/equation1"/>
    <dgm:cxn modelId="{42F2DA16-9814-4A65-AFAC-6D8135B78A5D}" srcId="{958E6986-1CC3-4335-8020-D5513F2EC01A}" destId="{BF1F0CB9-FE92-44F9-8384-466C0AAAB556}" srcOrd="0" destOrd="0" parTransId="{A8CB0B6E-39CB-458B-8A3E-0EA5B2418406}" sibTransId="{D0B61D33-130A-4837-A216-76FD5663D1E6}"/>
    <dgm:cxn modelId="{B5392D5D-75AA-43FA-8A00-05746390482D}" srcId="{958E6986-1CC3-4335-8020-D5513F2EC01A}" destId="{D179AA6E-D333-486F-AB44-9403BDB2BB0E}" srcOrd="1" destOrd="0" parTransId="{6F05C854-AFAB-4DDD-8092-543A559B4367}" sibTransId="{80D4F2C1-2ACA-4F33-8D77-E48EE1F64494}"/>
    <dgm:cxn modelId="{BF6FA770-66B0-411C-8097-B70BC75B0E8E}" type="presOf" srcId="{958E6986-1CC3-4335-8020-D5513F2EC01A}" destId="{5B59CC49-55C9-4BBE-9960-FCD7F50D2526}" srcOrd="0" destOrd="0" presId="urn:microsoft.com/office/officeart/2005/8/layout/equation1"/>
    <dgm:cxn modelId="{C5344453-9374-4299-ADFE-DBE0140B683E}" type="presOf" srcId="{D0B61D33-130A-4837-A216-76FD5663D1E6}" destId="{F515ED31-126D-4CE2-B24C-827245CED418}" srcOrd="0" destOrd="0" presId="urn:microsoft.com/office/officeart/2005/8/layout/equation1"/>
    <dgm:cxn modelId="{27405E7A-40C1-4980-AC2A-CF83C93FCD2E}" type="presOf" srcId="{80D4F2C1-2ACA-4F33-8D77-E48EE1F64494}" destId="{6B2F7E4B-2762-475D-AF8B-BE9E33951397}" srcOrd="0" destOrd="0" presId="urn:microsoft.com/office/officeart/2005/8/layout/equation1"/>
    <dgm:cxn modelId="{560BF280-0DD8-4775-84DD-E4D2933B2ECA}" srcId="{958E6986-1CC3-4335-8020-D5513F2EC01A}" destId="{5BA402DC-E308-4C9F-95F8-000DF941F9DF}" srcOrd="3" destOrd="0" parTransId="{FBDC888E-BCFC-4A77-B26E-A33E592A0A52}" sibTransId="{63841C88-7A5E-49ED-A02D-E5BB954E84CB}"/>
    <dgm:cxn modelId="{67BB1583-9674-45A1-B613-FB9E0ED72A32}" type="presOf" srcId="{D179AA6E-D333-486F-AB44-9403BDB2BB0E}" destId="{535B2E5F-31EE-4522-8F23-C0FD049E25C6}" srcOrd="0" destOrd="0" presId="urn:microsoft.com/office/officeart/2005/8/layout/equation1"/>
    <dgm:cxn modelId="{79FBE78B-BFF2-4702-B182-BE91CABE7735}" srcId="{958E6986-1CC3-4335-8020-D5513F2EC01A}" destId="{C0421905-484F-48BF-9CF1-7FC0F5CA52D4}" srcOrd="2" destOrd="0" parTransId="{0A3EDF08-4699-4210-8690-17195AE64705}" sibTransId="{DE058D37-852B-439C-933D-0DFCED8A19F4}"/>
    <dgm:cxn modelId="{9E03E8D5-E68A-4C08-A789-2DCC314850F4}" type="presOf" srcId="{BF1F0CB9-FE92-44F9-8384-466C0AAAB556}" destId="{C072CA6A-4200-45B3-B55A-942B892984FE}" srcOrd="0" destOrd="0" presId="urn:microsoft.com/office/officeart/2005/8/layout/equation1"/>
    <dgm:cxn modelId="{E46AEEDD-FA8A-4E77-B6FB-D6EF6B548C71}" type="presOf" srcId="{DE058D37-852B-439C-933D-0DFCED8A19F4}" destId="{E189F2C7-7BBB-4C44-B29B-9296230D242D}" srcOrd="0" destOrd="0" presId="urn:microsoft.com/office/officeart/2005/8/layout/equation1"/>
    <dgm:cxn modelId="{BC767AC7-968B-431C-A809-6BD12E3337DE}" type="presParOf" srcId="{5B59CC49-55C9-4BBE-9960-FCD7F50D2526}" destId="{C072CA6A-4200-45B3-B55A-942B892984FE}" srcOrd="0" destOrd="0" presId="urn:microsoft.com/office/officeart/2005/8/layout/equation1"/>
    <dgm:cxn modelId="{19275FF6-9834-404E-ACFF-805C23543354}" type="presParOf" srcId="{5B59CC49-55C9-4BBE-9960-FCD7F50D2526}" destId="{80B8B736-60A1-4486-A916-4B292E60E77B}" srcOrd="1" destOrd="0" presId="urn:microsoft.com/office/officeart/2005/8/layout/equation1"/>
    <dgm:cxn modelId="{0B2F2B1C-D911-476B-A647-40DBD9672D99}" type="presParOf" srcId="{5B59CC49-55C9-4BBE-9960-FCD7F50D2526}" destId="{F515ED31-126D-4CE2-B24C-827245CED418}" srcOrd="2" destOrd="0" presId="urn:microsoft.com/office/officeart/2005/8/layout/equation1"/>
    <dgm:cxn modelId="{5B88374F-DA97-4FCE-BF4E-D7E6895885C0}" type="presParOf" srcId="{5B59CC49-55C9-4BBE-9960-FCD7F50D2526}" destId="{AC66A64C-8023-488D-82D6-1FDB56F329F7}" srcOrd="3" destOrd="0" presId="urn:microsoft.com/office/officeart/2005/8/layout/equation1"/>
    <dgm:cxn modelId="{E7CD5E6E-6C9D-47A8-AA7D-57FB0108187E}" type="presParOf" srcId="{5B59CC49-55C9-4BBE-9960-FCD7F50D2526}" destId="{535B2E5F-31EE-4522-8F23-C0FD049E25C6}" srcOrd="4" destOrd="0" presId="urn:microsoft.com/office/officeart/2005/8/layout/equation1"/>
    <dgm:cxn modelId="{D05A8122-A5D5-49BB-B703-9BBA0666BFBF}" type="presParOf" srcId="{5B59CC49-55C9-4BBE-9960-FCD7F50D2526}" destId="{42EFCF26-94A2-4124-ADD5-99EB32DF15D4}" srcOrd="5" destOrd="0" presId="urn:microsoft.com/office/officeart/2005/8/layout/equation1"/>
    <dgm:cxn modelId="{EA9CAF57-0325-4CF6-BEC5-BFA248F46135}" type="presParOf" srcId="{5B59CC49-55C9-4BBE-9960-FCD7F50D2526}" destId="{6B2F7E4B-2762-475D-AF8B-BE9E33951397}" srcOrd="6" destOrd="0" presId="urn:microsoft.com/office/officeart/2005/8/layout/equation1"/>
    <dgm:cxn modelId="{889E7B21-B3B5-433E-B95D-FBB696810398}" type="presParOf" srcId="{5B59CC49-55C9-4BBE-9960-FCD7F50D2526}" destId="{DBADF187-845D-46AF-8753-2A8B339F9441}" srcOrd="7" destOrd="0" presId="urn:microsoft.com/office/officeart/2005/8/layout/equation1"/>
    <dgm:cxn modelId="{7B052CFB-F6AB-4DBE-B9DB-F152EBFA7EC1}" type="presParOf" srcId="{5B59CC49-55C9-4BBE-9960-FCD7F50D2526}" destId="{B4CDADEA-9A7A-48DB-BDD0-C3FD0F56C8A4}" srcOrd="8" destOrd="0" presId="urn:microsoft.com/office/officeart/2005/8/layout/equation1"/>
    <dgm:cxn modelId="{2A2E24B2-DD80-4887-B51D-6B4DBCE29A93}" type="presParOf" srcId="{5B59CC49-55C9-4BBE-9960-FCD7F50D2526}" destId="{DC8783E1-C164-4F49-91CA-04DF63AA03F8}" srcOrd="9" destOrd="0" presId="urn:microsoft.com/office/officeart/2005/8/layout/equation1"/>
    <dgm:cxn modelId="{1264F338-DC85-4966-9A5F-F86484CDF18C}" type="presParOf" srcId="{5B59CC49-55C9-4BBE-9960-FCD7F50D2526}" destId="{E189F2C7-7BBB-4C44-B29B-9296230D242D}" srcOrd="10" destOrd="0" presId="urn:microsoft.com/office/officeart/2005/8/layout/equation1"/>
    <dgm:cxn modelId="{5B2BEC4F-9697-4731-BB59-A6AFCE8C80B6}" type="presParOf" srcId="{5B59CC49-55C9-4BBE-9960-FCD7F50D2526}" destId="{C369ADA5-9A0A-436F-9743-BC9F8C91EAF1}" srcOrd="11" destOrd="0" presId="urn:microsoft.com/office/officeart/2005/8/layout/equation1"/>
    <dgm:cxn modelId="{B6A34786-C1DA-45E5-BBF3-A8F7E465796C}" type="presParOf" srcId="{5B59CC49-55C9-4BBE-9960-FCD7F50D2526}" destId="{C69419FC-D0A3-4B98-9868-126DB371A313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55F699-33F2-415C-8083-62DC1E945501}" type="doc">
      <dgm:prSet loTypeId="urn:microsoft.com/office/officeart/2005/8/layout/pyramid2" loCatId="pyramid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es-ES"/>
        </a:p>
      </dgm:t>
    </dgm:pt>
    <dgm:pt modelId="{11C74DAC-9190-4B92-A4BC-96455C405A08}">
      <dgm:prSet custT="1"/>
      <dgm:spPr/>
      <dgm:t>
        <a:bodyPr/>
        <a:lstStyle/>
        <a:p>
          <a:pPr rtl="0"/>
          <a:r>
            <a:rPr lang="es-CL" sz="1800" b="1" dirty="0"/>
            <a:t>Alianzas políticas, económicas y militares</a:t>
          </a:r>
        </a:p>
      </dgm:t>
    </dgm:pt>
    <dgm:pt modelId="{84AF64E1-AF61-4F77-8904-1D6245F9544D}" type="parTrans" cxnId="{0B630A9B-8AC9-49FF-8B34-DC736A367755}">
      <dgm:prSet/>
      <dgm:spPr/>
      <dgm:t>
        <a:bodyPr/>
        <a:lstStyle/>
        <a:p>
          <a:endParaRPr lang="es-ES"/>
        </a:p>
      </dgm:t>
    </dgm:pt>
    <dgm:pt modelId="{08D0A452-5ED2-466C-A7DD-E142266C96BD}" type="sibTrans" cxnId="{0B630A9B-8AC9-49FF-8B34-DC736A367755}">
      <dgm:prSet/>
      <dgm:spPr/>
      <dgm:t>
        <a:bodyPr/>
        <a:lstStyle/>
        <a:p>
          <a:endParaRPr lang="es-ES"/>
        </a:p>
      </dgm:t>
    </dgm:pt>
    <dgm:pt modelId="{D0871D65-1874-4C6C-9CCB-554046F8CFFC}">
      <dgm:prSet custT="1"/>
      <dgm:spPr/>
      <dgm:t>
        <a:bodyPr/>
        <a:lstStyle/>
        <a:p>
          <a:pPr rtl="0"/>
          <a:r>
            <a:rPr lang="es-CL" sz="1800" b="1"/>
            <a:t>Potencias mundiales </a:t>
          </a:r>
        </a:p>
      </dgm:t>
    </dgm:pt>
    <dgm:pt modelId="{E8BA20E9-C0D5-4D27-8BAD-E11CF8C16E80}" type="parTrans" cxnId="{B95177B1-6775-4707-97E9-B3726EB3FEC0}">
      <dgm:prSet/>
      <dgm:spPr/>
      <dgm:t>
        <a:bodyPr/>
        <a:lstStyle/>
        <a:p>
          <a:endParaRPr lang="es-ES"/>
        </a:p>
      </dgm:t>
    </dgm:pt>
    <dgm:pt modelId="{AB5ACF46-8FFF-4385-A216-F8874C2E3782}" type="sibTrans" cxnId="{B95177B1-6775-4707-97E9-B3726EB3FEC0}">
      <dgm:prSet/>
      <dgm:spPr/>
      <dgm:t>
        <a:bodyPr/>
        <a:lstStyle/>
        <a:p>
          <a:endParaRPr lang="es-ES"/>
        </a:p>
      </dgm:t>
    </dgm:pt>
    <dgm:pt modelId="{EB2FF065-5889-409A-9AFD-C6D21F132D3A}">
      <dgm:prSet custT="1"/>
      <dgm:spPr/>
      <dgm:t>
        <a:bodyPr/>
        <a:lstStyle/>
        <a:p>
          <a:pPr rtl="0"/>
          <a:r>
            <a:rPr lang="es-CL" sz="1800" b="1"/>
            <a:t>Multinacionales</a:t>
          </a:r>
        </a:p>
      </dgm:t>
    </dgm:pt>
    <dgm:pt modelId="{29F919C5-04A4-40D5-A7D7-FEF2B16142BA}" type="parTrans" cxnId="{FDA17C9B-927B-4C95-8189-942DAD293020}">
      <dgm:prSet/>
      <dgm:spPr/>
      <dgm:t>
        <a:bodyPr/>
        <a:lstStyle/>
        <a:p>
          <a:endParaRPr lang="es-ES"/>
        </a:p>
      </dgm:t>
    </dgm:pt>
    <dgm:pt modelId="{9DBBBC37-0F5F-4AF6-A32D-39744B934A06}" type="sibTrans" cxnId="{FDA17C9B-927B-4C95-8189-942DAD293020}">
      <dgm:prSet/>
      <dgm:spPr/>
      <dgm:t>
        <a:bodyPr/>
        <a:lstStyle/>
        <a:p>
          <a:endParaRPr lang="es-ES"/>
        </a:p>
      </dgm:t>
    </dgm:pt>
    <dgm:pt modelId="{D182014E-2039-4F6E-8532-ACCB69622A17}">
      <dgm:prSet custT="1"/>
      <dgm:spPr/>
      <dgm:t>
        <a:bodyPr/>
        <a:lstStyle/>
        <a:p>
          <a:pPr rtl="0"/>
          <a:r>
            <a:rPr lang="es-CL" sz="1800" b="1" dirty="0"/>
            <a:t>Crimen Organizado</a:t>
          </a:r>
        </a:p>
      </dgm:t>
    </dgm:pt>
    <dgm:pt modelId="{E256E164-F15E-4B81-BBF5-D754D349E7AB}" type="parTrans" cxnId="{67E90644-5D45-4DF0-BBBC-18873631EB61}">
      <dgm:prSet/>
      <dgm:spPr/>
      <dgm:t>
        <a:bodyPr/>
        <a:lstStyle/>
        <a:p>
          <a:endParaRPr lang="es-ES"/>
        </a:p>
      </dgm:t>
    </dgm:pt>
    <dgm:pt modelId="{F02AAAEF-A37F-49F8-A59C-5A253B4EB75D}" type="sibTrans" cxnId="{67E90644-5D45-4DF0-BBBC-18873631EB61}">
      <dgm:prSet/>
      <dgm:spPr/>
      <dgm:t>
        <a:bodyPr/>
        <a:lstStyle/>
        <a:p>
          <a:endParaRPr lang="es-ES"/>
        </a:p>
      </dgm:t>
    </dgm:pt>
    <dgm:pt modelId="{B4CF38ED-766D-4A8D-9D3A-C9FD422B5121}">
      <dgm:prSet custT="1"/>
      <dgm:spPr/>
      <dgm:t>
        <a:bodyPr/>
        <a:lstStyle/>
        <a:p>
          <a:pPr rtl="0"/>
          <a:r>
            <a:rPr lang="es-CL" sz="1800" b="1"/>
            <a:t>Minorías intensas</a:t>
          </a:r>
        </a:p>
      </dgm:t>
    </dgm:pt>
    <dgm:pt modelId="{BF10CD2A-26E3-41D4-BBAC-50FE8859F3E2}" type="parTrans" cxnId="{E65E6144-DA36-4756-93F7-68EB7E949155}">
      <dgm:prSet/>
      <dgm:spPr/>
      <dgm:t>
        <a:bodyPr/>
        <a:lstStyle/>
        <a:p>
          <a:endParaRPr lang="es-ES"/>
        </a:p>
      </dgm:t>
    </dgm:pt>
    <dgm:pt modelId="{6DC28C5E-1BC1-4B59-AD49-CCB1E33C7F1D}" type="sibTrans" cxnId="{E65E6144-DA36-4756-93F7-68EB7E949155}">
      <dgm:prSet/>
      <dgm:spPr/>
      <dgm:t>
        <a:bodyPr/>
        <a:lstStyle/>
        <a:p>
          <a:endParaRPr lang="es-ES"/>
        </a:p>
      </dgm:t>
    </dgm:pt>
    <dgm:pt modelId="{A2767132-600E-4D58-9187-D8060452FDC8}">
      <dgm:prSet custT="1"/>
      <dgm:spPr/>
      <dgm:t>
        <a:bodyPr/>
        <a:lstStyle/>
        <a:p>
          <a:pPr rtl="0"/>
          <a:r>
            <a:rPr lang="es-CL" sz="1800" b="1" dirty="0"/>
            <a:t>ONG’s</a:t>
          </a:r>
        </a:p>
      </dgm:t>
    </dgm:pt>
    <dgm:pt modelId="{321938EE-97EA-4480-9B9A-9335E4DCA574}" type="parTrans" cxnId="{D4EC30A5-06A9-420F-8704-531180E50364}">
      <dgm:prSet/>
      <dgm:spPr/>
      <dgm:t>
        <a:bodyPr/>
        <a:lstStyle/>
        <a:p>
          <a:endParaRPr lang="es-ES"/>
        </a:p>
      </dgm:t>
    </dgm:pt>
    <dgm:pt modelId="{9FA9998B-AEB7-4E4E-8C83-A2F021760B56}" type="sibTrans" cxnId="{D4EC30A5-06A9-420F-8704-531180E50364}">
      <dgm:prSet/>
      <dgm:spPr/>
      <dgm:t>
        <a:bodyPr/>
        <a:lstStyle/>
        <a:p>
          <a:endParaRPr lang="es-ES"/>
        </a:p>
      </dgm:t>
    </dgm:pt>
    <dgm:pt modelId="{1716E48E-BFA1-401E-B7F7-9D95C7195218}" type="pres">
      <dgm:prSet presAssocID="{9255F699-33F2-415C-8083-62DC1E945501}" presName="compositeShape" presStyleCnt="0">
        <dgm:presLayoutVars>
          <dgm:dir/>
          <dgm:resizeHandles/>
        </dgm:presLayoutVars>
      </dgm:prSet>
      <dgm:spPr/>
    </dgm:pt>
    <dgm:pt modelId="{EB0C45D2-2184-49B8-8C03-DAB51953EB2A}" type="pres">
      <dgm:prSet presAssocID="{9255F699-33F2-415C-8083-62DC1E945501}" presName="pyramid" presStyleLbl="node1" presStyleIdx="0" presStyleCnt="1"/>
      <dgm:spPr/>
    </dgm:pt>
    <dgm:pt modelId="{135D1A34-5D49-4CBA-A42E-4F0E260E9B9D}" type="pres">
      <dgm:prSet presAssocID="{9255F699-33F2-415C-8083-62DC1E945501}" presName="theList" presStyleCnt="0"/>
      <dgm:spPr/>
    </dgm:pt>
    <dgm:pt modelId="{2661D1ED-72C4-4D57-8EAC-B01D90AEEBFE}" type="pres">
      <dgm:prSet presAssocID="{11C74DAC-9190-4B92-A4BC-96455C405A08}" presName="aNode" presStyleLbl="fgAcc1" presStyleIdx="0" presStyleCnt="6">
        <dgm:presLayoutVars>
          <dgm:bulletEnabled val="1"/>
        </dgm:presLayoutVars>
      </dgm:prSet>
      <dgm:spPr/>
    </dgm:pt>
    <dgm:pt modelId="{90254480-CA29-43BF-8A8A-9A85C85A6819}" type="pres">
      <dgm:prSet presAssocID="{11C74DAC-9190-4B92-A4BC-96455C405A08}" presName="aSpace" presStyleCnt="0"/>
      <dgm:spPr/>
    </dgm:pt>
    <dgm:pt modelId="{7A3D9B66-2A72-49B2-8611-3058343526DB}" type="pres">
      <dgm:prSet presAssocID="{D0871D65-1874-4C6C-9CCB-554046F8CFFC}" presName="aNode" presStyleLbl="fgAcc1" presStyleIdx="1" presStyleCnt="6">
        <dgm:presLayoutVars>
          <dgm:bulletEnabled val="1"/>
        </dgm:presLayoutVars>
      </dgm:prSet>
      <dgm:spPr/>
    </dgm:pt>
    <dgm:pt modelId="{4785718E-D932-494F-B839-E5DC2DA6F697}" type="pres">
      <dgm:prSet presAssocID="{D0871D65-1874-4C6C-9CCB-554046F8CFFC}" presName="aSpace" presStyleCnt="0"/>
      <dgm:spPr/>
    </dgm:pt>
    <dgm:pt modelId="{D6A9C95E-8A4F-42F2-8EFA-E80C6395622E}" type="pres">
      <dgm:prSet presAssocID="{EB2FF065-5889-409A-9AFD-C6D21F132D3A}" presName="aNode" presStyleLbl="fgAcc1" presStyleIdx="2" presStyleCnt="6">
        <dgm:presLayoutVars>
          <dgm:bulletEnabled val="1"/>
        </dgm:presLayoutVars>
      </dgm:prSet>
      <dgm:spPr/>
    </dgm:pt>
    <dgm:pt modelId="{0096C097-729E-4FEB-B722-2722984FB014}" type="pres">
      <dgm:prSet presAssocID="{EB2FF065-5889-409A-9AFD-C6D21F132D3A}" presName="aSpace" presStyleCnt="0"/>
      <dgm:spPr/>
    </dgm:pt>
    <dgm:pt modelId="{8FEA19CE-6A14-43DD-8EC1-E64934CC2035}" type="pres">
      <dgm:prSet presAssocID="{D182014E-2039-4F6E-8532-ACCB69622A17}" presName="aNode" presStyleLbl="fgAcc1" presStyleIdx="3" presStyleCnt="6">
        <dgm:presLayoutVars>
          <dgm:bulletEnabled val="1"/>
        </dgm:presLayoutVars>
      </dgm:prSet>
      <dgm:spPr/>
    </dgm:pt>
    <dgm:pt modelId="{C709B870-C0AB-441A-8E4C-C22EA3809D09}" type="pres">
      <dgm:prSet presAssocID="{D182014E-2039-4F6E-8532-ACCB69622A17}" presName="aSpace" presStyleCnt="0"/>
      <dgm:spPr/>
    </dgm:pt>
    <dgm:pt modelId="{654E1ACD-6D17-4EA1-A1F6-A67F042E06C1}" type="pres">
      <dgm:prSet presAssocID="{B4CF38ED-766D-4A8D-9D3A-C9FD422B5121}" presName="aNode" presStyleLbl="fgAcc1" presStyleIdx="4" presStyleCnt="6">
        <dgm:presLayoutVars>
          <dgm:bulletEnabled val="1"/>
        </dgm:presLayoutVars>
      </dgm:prSet>
      <dgm:spPr/>
    </dgm:pt>
    <dgm:pt modelId="{6A6CA38B-26B1-4FF1-831A-23B7DF07489D}" type="pres">
      <dgm:prSet presAssocID="{B4CF38ED-766D-4A8D-9D3A-C9FD422B5121}" presName="aSpace" presStyleCnt="0"/>
      <dgm:spPr/>
    </dgm:pt>
    <dgm:pt modelId="{D8472CB0-36ED-4137-93FE-BA2C5BB04702}" type="pres">
      <dgm:prSet presAssocID="{A2767132-600E-4D58-9187-D8060452FDC8}" presName="aNode" presStyleLbl="fgAcc1" presStyleIdx="5" presStyleCnt="6">
        <dgm:presLayoutVars>
          <dgm:bulletEnabled val="1"/>
        </dgm:presLayoutVars>
      </dgm:prSet>
      <dgm:spPr/>
    </dgm:pt>
    <dgm:pt modelId="{DE7691B5-45C2-4EB9-B3A8-99262BE7947B}" type="pres">
      <dgm:prSet presAssocID="{A2767132-600E-4D58-9187-D8060452FDC8}" presName="aSpace" presStyleCnt="0"/>
      <dgm:spPr/>
    </dgm:pt>
  </dgm:ptLst>
  <dgm:cxnLst>
    <dgm:cxn modelId="{E388F02F-91B1-4EED-BB7F-7462CA1377C5}" type="presOf" srcId="{D182014E-2039-4F6E-8532-ACCB69622A17}" destId="{8FEA19CE-6A14-43DD-8EC1-E64934CC2035}" srcOrd="0" destOrd="0" presId="urn:microsoft.com/office/officeart/2005/8/layout/pyramid2"/>
    <dgm:cxn modelId="{F488D937-1DAB-4E3D-8074-8E4A055BCA79}" type="presOf" srcId="{9255F699-33F2-415C-8083-62DC1E945501}" destId="{1716E48E-BFA1-401E-B7F7-9D95C7195218}" srcOrd="0" destOrd="0" presId="urn:microsoft.com/office/officeart/2005/8/layout/pyramid2"/>
    <dgm:cxn modelId="{0B71EC42-80D5-4044-A2D9-7073FD2B9233}" type="presOf" srcId="{D0871D65-1874-4C6C-9CCB-554046F8CFFC}" destId="{7A3D9B66-2A72-49B2-8611-3058343526DB}" srcOrd="0" destOrd="0" presId="urn:microsoft.com/office/officeart/2005/8/layout/pyramid2"/>
    <dgm:cxn modelId="{67E90644-5D45-4DF0-BBBC-18873631EB61}" srcId="{9255F699-33F2-415C-8083-62DC1E945501}" destId="{D182014E-2039-4F6E-8532-ACCB69622A17}" srcOrd="3" destOrd="0" parTransId="{E256E164-F15E-4B81-BBF5-D754D349E7AB}" sibTransId="{F02AAAEF-A37F-49F8-A59C-5A253B4EB75D}"/>
    <dgm:cxn modelId="{E65E6144-DA36-4756-93F7-68EB7E949155}" srcId="{9255F699-33F2-415C-8083-62DC1E945501}" destId="{B4CF38ED-766D-4A8D-9D3A-C9FD422B5121}" srcOrd="4" destOrd="0" parTransId="{BF10CD2A-26E3-41D4-BBAC-50FE8859F3E2}" sibTransId="{6DC28C5E-1BC1-4B59-AD49-CCB1E33C7F1D}"/>
    <dgm:cxn modelId="{2DEBF76D-0345-4398-8480-00D0D82D3980}" type="presOf" srcId="{A2767132-600E-4D58-9187-D8060452FDC8}" destId="{D8472CB0-36ED-4137-93FE-BA2C5BB04702}" srcOrd="0" destOrd="0" presId="urn:microsoft.com/office/officeart/2005/8/layout/pyramid2"/>
    <dgm:cxn modelId="{856FFC78-111B-4D55-825C-BD0874887EB3}" type="presOf" srcId="{11C74DAC-9190-4B92-A4BC-96455C405A08}" destId="{2661D1ED-72C4-4D57-8EAC-B01D90AEEBFE}" srcOrd="0" destOrd="0" presId="urn:microsoft.com/office/officeart/2005/8/layout/pyramid2"/>
    <dgm:cxn modelId="{B878A27D-8D75-4791-A067-57960992F06B}" type="presOf" srcId="{B4CF38ED-766D-4A8D-9D3A-C9FD422B5121}" destId="{654E1ACD-6D17-4EA1-A1F6-A67F042E06C1}" srcOrd="0" destOrd="0" presId="urn:microsoft.com/office/officeart/2005/8/layout/pyramid2"/>
    <dgm:cxn modelId="{0B630A9B-8AC9-49FF-8B34-DC736A367755}" srcId="{9255F699-33F2-415C-8083-62DC1E945501}" destId="{11C74DAC-9190-4B92-A4BC-96455C405A08}" srcOrd="0" destOrd="0" parTransId="{84AF64E1-AF61-4F77-8904-1D6245F9544D}" sibTransId="{08D0A452-5ED2-466C-A7DD-E142266C96BD}"/>
    <dgm:cxn modelId="{FDA17C9B-927B-4C95-8189-942DAD293020}" srcId="{9255F699-33F2-415C-8083-62DC1E945501}" destId="{EB2FF065-5889-409A-9AFD-C6D21F132D3A}" srcOrd="2" destOrd="0" parTransId="{29F919C5-04A4-40D5-A7D7-FEF2B16142BA}" sibTransId="{9DBBBC37-0F5F-4AF6-A32D-39744B934A06}"/>
    <dgm:cxn modelId="{D4EC30A5-06A9-420F-8704-531180E50364}" srcId="{9255F699-33F2-415C-8083-62DC1E945501}" destId="{A2767132-600E-4D58-9187-D8060452FDC8}" srcOrd="5" destOrd="0" parTransId="{321938EE-97EA-4480-9B9A-9335E4DCA574}" sibTransId="{9FA9998B-AEB7-4E4E-8C83-A2F021760B56}"/>
    <dgm:cxn modelId="{B95177B1-6775-4707-97E9-B3726EB3FEC0}" srcId="{9255F699-33F2-415C-8083-62DC1E945501}" destId="{D0871D65-1874-4C6C-9CCB-554046F8CFFC}" srcOrd="1" destOrd="0" parTransId="{E8BA20E9-C0D5-4D27-8BAD-E11CF8C16E80}" sibTransId="{AB5ACF46-8FFF-4385-A216-F8874C2E3782}"/>
    <dgm:cxn modelId="{B9A98BBB-5DFF-4BB1-91ED-18D4577BFA71}" type="presOf" srcId="{EB2FF065-5889-409A-9AFD-C6D21F132D3A}" destId="{D6A9C95E-8A4F-42F2-8EFA-E80C6395622E}" srcOrd="0" destOrd="0" presId="urn:microsoft.com/office/officeart/2005/8/layout/pyramid2"/>
    <dgm:cxn modelId="{9D6B9B1B-9CCC-473A-B789-2EEC1823EF03}" type="presParOf" srcId="{1716E48E-BFA1-401E-B7F7-9D95C7195218}" destId="{EB0C45D2-2184-49B8-8C03-DAB51953EB2A}" srcOrd="0" destOrd="0" presId="urn:microsoft.com/office/officeart/2005/8/layout/pyramid2"/>
    <dgm:cxn modelId="{4BEEE807-C5A1-4EEE-8ABB-C5AE8C3F6E6D}" type="presParOf" srcId="{1716E48E-BFA1-401E-B7F7-9D95C7195218}" destId="{135D1A34-5D49-4CBA-A42E-4F0E260E9B9D}" srcOrd="1" destOrd="0" presId="urn:microsoft.com/office/officeart/2005/8/layout/pyramid2"/>
    <dgm:cxn modelId="{F9AA73CF-456C-4392-B4D0-7001712A60DB}" type="presParOf" srcId="{135D1A34-5D49-4CBA-A42E-4F0E260E9B9D}" destId="{2661D1ED-72C4-4D57-8EAC-B01D90AEEBFE}" srcOrd="0" destOrd="0" presId="urn:microsoft.com/office/officeart/2005/8/layout/pyramid2"/>
    <dgm:cxn modelId="{580BEBBD-0624-4472-935A-2EB0A1E58F81}" type="presParOf" srcId="{135D1A34-5D49-4CBA-A42E-4F0E260E9B9D}" destId="{90254480-CA29-43BF-8A8A-9A85C85A6819}" srcOrd="1" destOrd="0" presId="urn:microsoft.com/office/officeart/2005/8/layout/pyramid2"/>
    <dgm:cxn modelId="{7AEE8F2B-233D-4165-B304-BB80E4E4D869}" type="presParOf" srcId="{135D1A34-5D49-4CBA-A42E-4F0E260E9B9D}" destId="{7A3D9B66-2A72-49B2-8611-3058343526DB}" srcOrd="2" destOrd="0" presId="urn:microsoft.com/office/officeart/2005/8/layout/pyramid2"/>
    <dgm:cxn modelId="{A26085F2-AC09-48A9-A584-2529C4FBC017}" type="presParOf" srcId="{135D1A34-5D49-4CBA-A42E-4F0E260E9B9D}" destId="{4785718E-D932-494F-B839-E5DC2DA6F697}" srcOrd="3" destOrd="0" presId="urn:microsoft.com/office/officeart/2005/8/layout/pyramid2"/>
    <dgm:cxn modelId="{7FD04D3E-7FF1-4B36-88C0-69A7B5B241EC}" type="presParOf" srcId="{135D1A34-5D49-4CBA-A42E-4F0E260E9B9D}" destId="{D6A9C95E-8A4F-42F2-8EFA-E80C6395622E}" srcOrd="4" destOrd="0" presId="urn:microsoft.com/office/officeart/2005/8/layout/pyramid2"/>
    <dgm:cxn modelId="{B332F61C-8F57-4FF9-8691-567FF4E1905A}" type="presParOf" srcId="{135D1A34-5D49-4CBA-A42E-4F0E260E9B9D}" destId="{0096C097-729E-4FEB-B722-2722984FB014}" srcOrd="5" destOrd="0" presId="urn:microsoft.com/office/officeart/2005/8/layout/pyramid2"/>
    <dgm:cxn modelId="{D3E16E02-7A3E-4B1C-AC86-88427E88789D}" type="presParOf" srcId="{135D1A34-5D49-4CBA-A42E-4F0E260E9B9D}" destId="{8FEA19CE-6A14-43DD-8EC1-E64934CC2035}" srcOrd="6" destOrd="0" presId="urn:microsoft.com/office/officeart/2005/8/layout/pyramid2"/>
    <dgm:cxn modelId="{84057EED-AB9C-4699-8213-2AE0803881E2}" type="presParOf" srcId="{135D1A34-5D49-4CBA-A42E-4F0E260E9B9D}" destId="{C709B870-C0AB-441A-8E4C-C22EA3809D09}" srcOrd="7" destOrd="0" presId="urn:microsoft.com/office/officeart/2005/8/layout/pyramid2"/>
    <dgm:cxn modelId="{54F4F028-87E0-4ACB-B2B8-8BAC35708A24}" type="presParOf" srcId="{135D1A34-5D49-4CBA-A42E-4F0E260E9B9D}" destId="{654E1ACD-6D17-4EA1-A1F6-A67F042E06C1}" srcOrd="8" destOrd="0" presId="urn:microsoft.com/office/officeart/2005/8/layout/pyramid2"/>
    <dgm:cxn modelId="{3F6F98E2-C525-4007-AE20-EE743DB4CE0C}" type="presParOf" srcId="{135D1A34-5D49-4CBA-A42E-4F0E260E9B9D}" destId="{6A6CA38B-26B1-4FF1-831A-23B7DF07489D}" srcOrd="9" destOrd="0" presId="urn:microsoft.com/office/officeart/2005/8/layout/pyramid2"/>
    <dgm:cxn modelId="{07D6050E-8DA5-4273-A2AA-99BF23CCC6DD}" type="presParOf" srcId="{135D1A34-5D49-4CBA-A42E-4F0E260E9B9D}" destId="{D8472CB0-36ED-4137-93FE-BA2C5BB04702}" srcOrd="10" destOrd="0" presId="urn:microsoft.com/office/officeart/2005/8/layout/pyramid2"/>
    <dgm:cxn modelId="{6EFA43C7-84A3-40A8-A8D3-E82352DA60B0}" type="presParOf" srcId="{135D1A34-5D49-4CBA-A42E-4F0E260E9B9D}" destId="{DE7691B5-45C2-4EB9-B3A8-99262BE7947B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C8681B-A385-4F8D-A6C6-AE9E2DAB69A6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377BB87-AD27-4956-A294-D00FA38C3CBB}">
      <dgm:prSet/>
      <dgm:spPr/>
      <dgm:t>
        <a:bodyPr/>
        <a:lstStyle/>
        <a:p>
          <a:pPr rtl="0"/>
          <a:r>
            <a:rPr lang="es-CL"/>
            <a:t>Globalización 5.0 (ESG) </a:t>
          </a:r>
          <a:r>
            <a:rPr lang="es-ES"/>
            <a:t>(Environmental, Social and Governance) </a:t>
          </a:r>
          <a:endParaRPr lang="es-CL"/>
        </a:p>
      </dgm:t>
    </dgm:pt>
    <dgm:pt modelId="{4EC82A6E-0D63-4790-8301-46365B6FDC05}" type="parTrans" cxnId="{B55D3C83-21A8-47E1-B8A3-CEED41C32EBE}">
      <dgm:prSet/>
      <dgm:spPr/>
      <dgm:t>
        <a:bodyPr/>
        <a:lstStyle/>
        <a:p>
          <a:endParaRPr lang="es-ES"/>
        </a:p>
      </dgm:t>
    </dgm:pt>
    <dgm:pt modelId="{081A602F-2D97-460F-B475-5980FB964792}" type="sibTrans" cxnId="{B55D3C83-21A8-47E1-B8A3-CEED41C32EBE}">
      <dgm:prSet/>
      <dgm:spPr/>
      <dgm:t>
        <a:bodyPr/>
        <a:lstStyle/>
        <a:p>
          <a:endParaRPr lang="es-ES"/>
        </a:p>
      </dgm:t>
    </dgm:pt>
    <dgm:pt modelId="{4443C06E-C0EE-4D89-9137-F3C674AA7426}">
      <dgm:prSet/>
      <dgm:spPr/>
      <dgm:t>
        <a:bodyPr/>
        <a:lstStyle/>
        <a:p>
          <a:pPr rtl="0"/>
          <a:r>
            <a:rPr lang="es-CL" dirty="0"/>
            <a:t>Dominio Ciberespacio</a:t>
          </a:r>
        </a:p>
      </dgm:t>
    </dgm:pt>
    <dgm:pt modelId="{4E9D600F-7827-463D-BEDE-1F531C319624}" type="parTrans" cxnId="{41BCB638-D444-47B4-838D-1578CC81BFDF}">
      <dgm:prSet/>
      <dgm:spPr/>
      <dgm:t>
        <a:bodyPr/>
        <a:lstStyle/>
        <a:p>
          <a:endParaRPr lang="es-ES"/>
        </a:p>
      </dgm:t>
    </dgm:pt>
    <dgm:pt modelId="{7FA7956F-E1C1-48DE-BA43-0E0CB4F4F9C8}" type="sibTrans" cxnId="{41BCB638-D444-47B4-838D-1578CC81BFDF}">
      <dgm:prSet/>
      <dgm:spPr/>
      <dgm:t>
        <a:bodyPr/>
        <a:lstStyle/>
        <a:p>
          <a:endParaRPr lang="es-ES"/>
        </a:p>
      </dgm:t>
    </dgm:pt>
    <dgm:pt modelId="{627C2565-941D-4169-A8B5-201C15E8A5EC}">
      <dgm:prSet/>
      <dgm:spPr/>
      <dgm:t>
        <a:bodyPr/>
        <a:lstStyle/>
        <a:p>
          <a:pPr rtl="0"/>
          <a:r>
            <a:rPr lang="es-CL"/>
            <a:t>Dominio Oceánico</a:t>
          </a:r>
        </a:p>
      </dgm:t>
    </dgm:pt>
    <dgm:pt modelId="{EC54C261-BDA5-48A7-90B0-64ED8A1A3AF7}" type="parTrans" cxnId="{396AFCDD-482C-46EA-BA86-9F5275D33968}">
      <dgm:prSet/>
      <dgm:spPr/>
      <dgm:t>
        <a:bodyPr/>
        <a:lstStyle/>
        <a:p>
          <a:endParaRPr lang="es-ES"/>
        </a:p>
      </dgm:t>
    </dgm:pt>
    <dgm:pt modelId="{A2082C60-7D1A-4AB7-BF1B-02B6536C0306}" type="sibTrans" cxnId="{396AFCDD-482C-46EA-BA86-9F5275D33968}">
      <dgm:prSet/>
      <dgm:spPr/>
      <dgm:t>
        <a:bodyPr/>
        <a:lstStyle/>
        <a:p>
          <a:endParaRPr lang="es-ES"/>
        </a:p>
      </dgm:t>
    </dgm:pt>
    <dgm:pt modelId="{79D6A259-8C28-4664-8E2A-3D13E28D0756}">
      <dgm:prSet/>
      <dgm:spPr/>
      <dgm:t>
        <a:bodyPr/>
        <a:lstStyle/>
        <a:p>
          <a:pPr rtl="0"/>
          <a:r>
            <a:rPr lang="es-CL"/>
            <a:t>Dominio Espacio Exterior</a:t>
          </a:r>
        </a:p>
      </dgm:t>
    </dgm:pt>
    <dgm:pt modelId="{77C23F60-C2B0-4A50-8D71-A366132B487C}" type="parTrans" cxnId="{D31B0D2E-9CF5-4999-9657-DC0A37D727C6}">
      <dgm:prSet/>
      <dgm:spPr/>
      <dgm:t>
        <a:bodyPr/>
        <a:lstStyle/>
        <a:p>
          <a:endParaRPr lang="es-ES"/>
        </a:p>
      </dgm:t>
    </dgm:pt>
    <dgm:pt modelId="{3AE9B0B2-1336-4020-8A07-048AD2798477}" type="sibTrans" cxnId="{D31B0D2E-9CF5-4999-9657-DC0A37D727C6}">
      <dgm:prSet/>
      <dgm:spPr/>
      <dgm:t>
        <a:bodyPr/>
        <a:lstStyle/>
        <a:p>
          <a:endParaRPr lang="es-ES"/>
        </a:p>
      </dgm:t>
    </dgm:pt>
    <dgm:pt modelId="{01AC47FB-598B-4C01-BDFF-E33199E23E22}">
      <dgm:prSet/>
      <dgm:spPr/>
      <dgm:t>
        <a:bodyPr/>
        <a:lstStyle/>
        <a:p>
          <a:pPr rtl="0"/>
          <a:r>
            <a:rPr lang="es-CL"/>
            <a:t>Dominio 4ta, 5ta y 6ta Revolución Industrial</a:t>
          </a:r>
        </a:p>
      </dgm:t>
    </dgm:pt>
    <dgm:pt modelId="{AA8CEFA8-2619-4C07-97C9-300FD7503A65}" type="parTrans" cxnId="{B8D5BA8E-71C4-49D9-9661-32B4F8EFB190}">
      <dgm:prSet/>
      <dgm:spPr/>
      <dgm:t>
        <a:bodyPr/>
        <a:lstStyle/>
        <a:p>
          <a:endParaRPr lang="es-ES"/>
        </a:p>
      </dgm:t>
    </dgm:pt>
    <dgm:pt modelId="{2FC6C9A6-2E36-41E0-91AA-CB965839D02A}" type="sibTrans" cxnId="{B8D5BA8E-71C4-49D9-9661-32B4F8EFB190}">
      <dgm:prSet/>
      <dgm:spPr/>
      <dgm:t>
        <a:bodyPr/>
        <a:lstStyle/>
        <a:p>
          <a:endParaRPr lang="es-ES"/>
        </a:p>
      </dgm:t>
    </dgm:pt>
    <dgm:pt modelId="{52E5413F-BA07-194F-A150-E87D622E566E}" type="pres">
      <dgm:prSet presAssocID="{6CC8681B-A385-4F8D-A6C6-AE9E2DAB69A6}" presName="linear" presStyleCnt="0">
        <dgm:presLayoutVars>
          <dgm:animLvl val="lvl"/>
          <dgm:resizeHandles val="exact"/>
        </dgm:presLayoutVars>
      </dgm:prSet>
      <dgm:spPr/>
    </dgm:pt>
    <dgm:pt modelId="{564FFEBD-DDC3-0544-86D9-BC49DE856C82}" type="pres">
      <dgm:prSet presAssocID="{E377BB87-AD27-4956-A294-D00FA38C3CB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6DA42D8-44AF-8641-A430-1282411B515D}" type="pres">
      <dgm:prSet presAssocID="{E377BB87-AD27-4956-A294-D00FA38C3CB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66F7D12-88C7-F348-B941-A60E51A1D72A}" type="presOf" srcId="{01AC47FB-598B-4C01-BDFF-E33199E23E22}" destId="{56DA42D8-44AF-8641-A430-1282411B515D}" srcOrd="0" destOrd="3" presId="urn:microsoft.com/office/officeart/2005/8/layout/vList2"/>
    <dgm:cxn modelId="{2E8E832A-4049-3E4A-AEDF-ED4209492BAA}" type="presOf" srcId="{79D6A259-8C28-4664-8E2A-3D13E28D0756}" destId="{56DA42D8-44AF-8641-A430-1282411B515D}" srcOrd="0" destOrd="2" presId="urn:microsoft.com/office/officeart/2005/8/layout/vList2"/>
    <dgm:cxn modelId="{D31B0D2E-9CF5-4999-9657-DC0A37D727C6}" srcId="{E377BB87-AD27-4956-A294-D00FA38C3CBB}" destId="{79D6A259-8C28-4664-8E2A-3D13E28D0756}" srcOrd="2" destOrd="0" parTransId="{77C23F60-C2B0-4A50-8D71-A366132B487C}" sibTransId="{3AE9B0B2-1336-4020-8A07-048AD2798477}"/>
    <dgm:cxn modelId="{41BCB638-D444-47B4-838D-1578CC81BFDF}" srcId="{E377BB87-AD27-4956-A294-D00FA38C3CBB}" destId="{4443C06E-C0EE-4D89-9137-F3C674AA7426}" srcOrd="0" destOrd="0" parTransId="{4E9D600F-7827-463D-BEDE-1F531C319624}" sibTransId="{7FA7956F-E1C1-48DE-BA43-0E0CB4F4F9C8}"/>
    <dgm:cxn modelId="{586AF86F-22DC-EF47-A22B-43AF75CCBBBA}" type="presOf" srcId="{E377BB87-AD27-4956-A294-D00FA38C3CBB}" destId="{564FFEBD-DDC3-0544-86D9-BC49DE856C82}" srcOrd="0" destOrd="0" presId="urn:microsoft.com/office/officeart/2005/8/layout/vList2"/>
    <dgm:cxn modelId="{B55D3C83-21A8-47E1-B8A3-CEED41C32EBE}" srcId="{6CC8681B-A385-4F8D-A6C6-AE9E2DAB69A6}" destId="{E377BB87-AD27-4956-A294-D00FA38C3CBB}" srcOrd="0" destOrd="0" parTransId="{4EC82A6E-0D63-4790-8301-46365B6FDC05}" sibTransId="{081A602F-2D97-460F-B475-5980FB964792}"/>
    <dgm:cxn modelId="{E09E0889-9D3C-F74F-9717-6022069935F0}" type="presOf" srcId="{6CC8681B-A385-4F8D-A6C6-AE9E2DAB69A6}" destId="{52E5413F-BA07-194F-A150-E87D622E566E}" srcOrd="0" destOrd="0" presId="urn:microsoft.com/office/officeart/2005/8/layout/vList2"/>
    <dgm:cxn modelId="{B8D5BA8E-71C4-49D9-9661-32B4F8EFB190}" srcId="{E377BB87-AD27-4956-A294-D00FA38C3CBB}" destId="{01AC47FB-598B-4C01-BDFF-E33199E23E22}" srcOrd="3" destOrd="0" parTransId="{AA8CEFA8-2619-4C07-97C9-300FD7503A65}" sibTransId="{2FC6C9A6-2E36-41E0-91AA-CB965839D02A}"/>
    <dgm:cxn modelId="{FCFFB9C3-3CDA-514F-B2BD-FE9D8ACECA97}" type="presOf" srcId="{627C2565-941D-4169-A8B5-201C15E8A5EC}" destId="{56DA42D8-44AF-8641-A430-1282411B515D}" srcOrd="0" destOrd="1" presId="urn:microsoft.com/office/officeart/2005/8/layout/vList2"/>
    <dgm:cxn modelId="{396AFCDD-482C-46EA-BA86-9F5275D33968}" srcId="{E377BB87-AD27-4956-A294-D00FA38C3CBB}" destId="{627C2565-941D-4169-A8B5-201C15E8A5EC}" srcOrd="1" destOrd="0" parTransId="{EC54C261-BDA5-48A7-90B0-64ED8A1A3AF7}" sibTransId="{A2082C60-7D1A-4AB7-BF1B-02B6536C0306}"/>
    <dgm:cxn modelId="{08B44DE5-49FF-F24C-A58E-F55C046579AF}" type="presOf" srcId="{4443C06E-C0EE-4D89-9137-F3C674AA7426}" destId="{56DA42D8-44AF-8641-A430-1282411B515D}" srcOrd="0" destOrd="0" presId="urn:microsoft.com/office/officeart/2005/8/layout/vList2"/>
    <dgm:cxn modelId="{85EA0304-BFB0-2F4B-BDA0-930A8F9FF736}" type="presParOf" srcId="{52E5413F-BA07-194F-A150-E87D622E566E}" destId="{564FFEBD-DDC3-0544-86D9-BC49DE856C82}" srcOrd="0" destOrd="0" presId="urn:microsoft.com/office/officeart/2005/8/layout/vList2"/>
    <dgm:cxn modelId="{5AD7CCDB-53E5-5348-B7FF-338812AFC973}" type="presParOf" srcId="{52E5413F-BA07-194F-A150-E87D622E566E}" destId="{56DA42D8-44AF-8641-A430-1282411B515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F5968B-B5A8-4EF0-89AD-2EE6681121C7}" type="doc">
      <dgm:prSet loTypeId="urn:microsoft.com/office/officeart/2005/8/layout/hList7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E283311-3D0C-4BB4-A6EF-24F37A554B15}">
      <dgm:prSet/>
      <dgm:spPr/>
      <dgm:t>
        <a:bodyPr/>
        <a:lstStyle/>
        <a:p>
          <a:pPr rtl="0"/>
          <a:r>
            <a:rPr lang="es-CL"/>
            <a:t>Energética</a:t>
          </a:r>
        </a:p>
      </dgm:t>
    </dgm:pt>
    <dgm:pt modelId="{E827B056-5EA2-4A91-939F-3C4D2BE437D8}" type="parTrans" cxnId="{975E4282-067C-42D6-B045-48126F96F7AF}">
      <dgm:prSet/>
      <dgm:spPr/>
      <dgm:t>
        <a:bodyPr/>
        <a:lstStyle/>
        <a:p>
          <a:endParaRPr lang="es-ES"/>
        </a:p>
      </dgm:t>
    </dgm:pt>
    <dgm:pt modelId="{C7DE024F-FE4C-4AA1-A9A2-B05D36AD87A0}" type="sibTrans" cxnId="{975E4282-067C-42D6-B045-48126F96F7AF}">
      <dgm:prSet/>
      <dgm:spPr/>
      <dgm:t>
        <a:bodyPr/>
        <a:lstStyle/>
        <a:p>
          <a:endParaRPr lang="es-ES"/>
        </a:p>
      </dgm:t>
    </dgm:pt>
    <dgm:pt modelId="{684E03B9-15AD-4B2C-BDE1-A5BD3A4E9886}">
      <dgm:prSet/>
      <dgm:spPr/>
      <dgm:t>
        <a:bodyPr/>
        <a:lstStyle/>
        <a:p>
          <a:pPr rtl="0"/>
          <a:r>
            <a:rPr lang="es-CL"/>
            <a:t>Alimentaria</a:t>
          </a:r>
        </a:p>
      </dgm:t>
    </dgm:pt>
    <dgm:pt modelId="{11715960-6330-4EED-8B8F-96866FB666D8}" type="parTrans" cxnId="{64B87F1B-A173-4F84-B4D4-F64C393DAE3A}">
      <dgm:prSet/>
      <dgm:spPr/>
      <dgm:t>
        <a:bodyPr/>
        <a:lstStyle/>
        <a:p>
          <a:endParaRPr lang="es-ES"/>
        </a:p>
      </dgm:t>
    </dgm:pt>
    <dgm:pt modelId="{DF37175C-D36D-4B3C-AD9C-3422F48E571A}" type="sibTrans" cxnId="{64B87F1B-A173-4F84-B4D4-F64C393DAE3A}">
      <dgm:prSet/>
      <dgm:spPr/>
      <dgm:t>
        <a:bodyPr/>
        <a:lstStyle/>
        <a:p>
          <a:endParaRPr lang="es-ES"/>
        </a:p>
      </dgm:t>
    </dgm:pt>
    <dgm:pt modelId="{E2F6D761-3C11-47BA-BB63-770589265A09}">
      <dgm:prSet/>
      <dgm:spPr/>
      <dgm:t>
        <a:bodyPr/>
        <a:lstStyle/>
        <a:p>
          <a:pPr rtl="0"/>
          <a:r>
            <a:rPr lang="es-CL"/>
            <a:t>Guerras y conflictos violentos</a:t>
          </a:r>
        </a:p>
      </dgm:t>
    </dgm:pt>
    <dgm:pt modelId="{13E09F42-200B-4ACC-B184-A711CFFD5901}" type="parTrans" cxnId="{6DE566D0-ACEB-4DBB-9233-E3941359FF81}">
      <dgm:prSet/>
      <dgm:spPr/>
      <dgm:t>
        <a:bodyPr/>
        <a:lstStyle/>
        <a:p>
          <a:endParaRPr lang="es-ES"/>
        </a:p>
      </dgm:t>
    </dgm:pt>
    <dgm:pt modelId="{C194DF13-C0D6-4C0C-9677-3B69C147EE95}" type="sibTrans" cxnId="{6DE566D0-ACEB-4DBB-9233-E3941359FF81}">
      <dgm:prSet/>
      <dgm:spPr/>
      <dgm:t>
        <a:bodyPr/>
        <a:lstStyle/>
        <a:p>
          <a:endParaRPr lang="es-ES"/>
        </a:p>
      </dgm:t>
    </dgm:pt>
    <dgm:pt modelId="{5C39211E-FD93-46EA-9E40-BB07F747A629}">
      <dgm:prSet/>
      <dgm:spPr/>
      <dgm:t>
        <a:bodyPr/>
        <a:lstStyle/>
        <a:p>
          <a:pPr rtl="0"/>
          <a:r>
            <a:rPr lang="es-CL"/>
            <a:t>Crimen Organizado</a:t>
          </a:r>
        </a:p>
      </dgm:t>
    </dgm:pt>
    <dgm:pt modelId="{2CDEE671-982B-4E2C-AB8E-94874F2BC817}" type="parTrans" cxnId="{9DD19904-E5EA-4D98-B5F3-0E2A7A278D47}">
      <dgm:prSet/>
      <dgm:spPr/>
      <dgm:t>
        <a:bodyPr/>
        <a:lstStyle/>
        <a:p>
          <a:endParaRPr lang="es-ES"/>
        </a:p>
      </dgm:t>
    </dgm:pt>
    <dgm:pt modelId="{9C086E42-3FD9-4939-BF0F-E1A376B18070}" type="sibTrans" cxnId="{9DD19904-E5EA-4D98-B5F3-0E2A7A278D47}">
      <dgm:prSet/>
      <dgm:spPr/>
      <dgm:t>
        <a:bodyPr/>
        <a:lstStyle/>
        <a:p>
          <a:endParaRPr lang="es-ES"/>
        </a:p>
      </dgm:t>
    </dgm:pt>
    <dgm:pt modelId="{C281F971-2B55-4058-B664-AE966E3AAE02}">
      <dgm:prSet/>
      <dgm:spPr/>
      <dgm:t>
        <a:bodyPr/>
        <a:lstStyle/>
        <a:p>
          <a:pPr rtl="0"/>
          <a:r>
            <a:rPr lang="es-CL"/>
            <a:t>Cambio Climático</a:t>
          </a:r>
        </a:p>
      </dgm:t>
    </dgm:pt>
    <dgm:pt modelId="{D7A2EE39-8DC8-4BB8-BA51-2748FCD70670}" type="parTrans" cxnId="{6C3BBD61-114A-4796-8E42-4ECB2461EEA6}">
      <dgm:prSet/>
      <dgm:spPr/>
      <dgm:t>
        <a:bodyPr/>
        <a:lstStyle/>
        <a:p>
          <a:endParaRPr lang="es-ES"/>
        </a:p>
      </dgm:t>
    </dgm:pt>
    <dgm:pt modelId="{A2691594-3857-4126-8F31-D85F0BFF5625}" type="sibTrans" cxnId="{6C3BBD61-114A-4796-8E42-4ECB2461EEA6}">
      <dgm:prSet/>
      <dgm:spPr/>
      <dgm:t>
        <a:bodyPr/>
        <a:lstStyle/>
        <a:p>
          <a:endParaRPr lang="es-ES"/>
        </a:p>
      </dgm:t>
    </dgm:pt>
    <dgm:pt modelId="{25FB028B-370D-4E85-A906-D57952DB97AA}">
      <dgm:prSet/>
      <dgm:spPr/>
      <dgm:t>
        <a:bodyPr/>
        <a:lstStyle/>
        <a:p>
          <a:pPr rtl="0"/>
          <a:r>
            <a:rPr lang="es-CL"/>
            <a:t>Cadena de suministros</a:t>
          </a:r>
        </a:p>
      </dgm:t>
    </dgm:pt>
    <dgm:pt modelId="{4C13DD32-5CF3-45C2-815E-B5664B87C2C4}" type="parTrans" cxnId="{9891B73B-3864-4CCE-9161-B0247D5FBB43}">
      <dgm:prSet/>
      <dgm:spPr/>
      <dgm:t>
        <a:bodyPr/>
        <a:lstStyle/>
        <a:p>
          <a:endParaRPr lang="es-ES"/>
        </a:p>
      </dgm:t>
    </dgm:pt>
    <dgm:pt modelId="{A40EFB88-6B86-493F-9B83-357B76CF5F82}" type="sibTrans" cxnId="{9891B73B-3864-4CCE-9161-B0247D5FBB43}">
      <dgm:prSet/>
      <dgm:spPr/>
      <dgm:t>
        <a:bodyPr/>
        <a:lstStyle/>
        <a:p>
          <a:endParaRPr lang="es-ES"/>
        </a:p>
      </dgm:t>
    </dgm:pt>
    <dgm:pt modelId="{561F9EA7-B378-45A4-BE0D-AF214D129630}" type="pres">
      <dgm:prSet presAssocID="{14F5968B-B5A8-4EF0-89AD-2EE6681121C7}" presName="Name0" presStyleCnt="0">
        <dgm:presLayoutVars>
          <dgm:dir/>
          <dgm:resizeHandles val="exact"/>
        </dgm:presLayoutVars>
      </dgm:prSet>
      <dgm:spPr/>
    </dgm:pt>
    <dgm:pt modelId="{E619F59F-036E-40EF-B064-99294C743B54}" type="pres">
      <dgm:prSet presAssocID="{14F5968B-B5A8-4EF0-89AD-2EE6681121C7}" presName="fgShape" presStyleLbl="fgShp" presStyleIdx="0" presStyleCnt="1"/>
      <dgm:spPr/>
    </dgm:pt>
    <dgm:pt modelId="{7964B6D6-292E-41FC-BAF9-E744F6C05CD0}" type="pres">
      <dgm:prSet presAssocID="{14F5968B-B5A8-4EF0-89AD-2EE6681121C7}" presName="linComp" presStyleCnt="0"/>
      <dgm:spPr/>
    </dgm:pt>
    <dgm:pt modelId="{9EEF3C57-51FE-4A4E-9A39-D98812FB8681}" type="pres">
      <dgm:prSet presAssocID="{BE283311-3D0C-4BB4-A6EF-24F37A554B15}" presName="compNode" presStyleCnt="0"/>
      <dgm:spPr/>
    </dgm:pt>
    <dgm:pt modelId="{4BB6E350-6B4D-4E38-B855-AA9A438EA945}" type="pres">
      <dgm:prSet presAssocID="{BE283311-3D0C-4BB4-A6EF-24F37A554B15}" presName="bkgdShape" presStyleLbl="node1" presStyleIdx="0" presStyleCnt="6"/>
      <dgm:spPr/>
    </dgm:pt>
    <dgm:pt modelId="{C77C6120-AB60-4C9A-A171-12D43E4CCE58}" type="pres">
      <dgm:prSet presAssocID="{BE283311-3D0C-4BB4-A6EF-24F37A554B15}" presName="nodeTx" presStyleLbl="node1" presStyleIdx="0" presStyleCnt="6">
        <dgm:presLayoutVars>
          <dgm:bulletEnabled val="1"/>
        </dgm:presLayoutVars>
      </dgm:prSet>
      <dgm:spPr/>
    </dgm:pt>
    <dgm:pt modelId="{0861725C-889A-45DE-A80A-36A405AB03E6}" type="pres">
      <dgm:prSet presAssocID="{BE283311-3D0C-4BB4-A6EF-24F37A554B15}" presName="invisiNode" presStyleLbl="node1" presStyleIdx="0" presStyleCnt="6"/>
      <dgm:spPr/>
    </dgm:pt>
    <dgm:pt modelId="{D585F99E-E8B3-41F8-8D75-CCD9F59C867F}" type="pres">
      <dgm:prSet presAssocID="{BE283311-3D0C-4BB4-A6EF-24F37A554B15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F904AC8-7EF6-460B-8071-0133630F62EC}" type="pres">
      <dgm:prSet presAssocID="{C7DE024F-FE4C-4AA1-A9A2-B05D36AD87A0}" presName="sibTrans" presStyleLbl="sibTrans2D1" presStyleIdx="0" presStyleCnt="0"/>
      <dgm:spPr/>
    </dgm:pt>
    <dgm:pt modelId="{EF389B9A-3B0C-4306-94CC-96E207D2CA4D}" type="pres">
      <dgm:prSet presAssocID="{684E03B9-15AD-4B2C-BDE1-A5BD3A4E9886}" presName="compNode" presStyleCnt="0"/>
      <dgm:spPr/>
    </dgm:pt>
    <dgm:pt modelId="{ECC52357-A8BD-434D-8F0B-7147C7CFC3A2}" type="pres">
      <dgm:prSet presAssocID="{684E03B9-15AD-4B2C-BDE1-A5BD3A4E9886}" presName="bkgdShape" presStyleLbl="node1" presStyleIdx="1" presStyleCnt="6"/>
      <dgm:spPr/>
    </dgm:pt>
    <dgm:pt modelId="{9A1E22E6-F4F6-498C-95A2-229199F2F54B}" type="pres">
      <dgm:prSet presAssocID="{684E03B9-15AD-4B2C-BDE1-A5BD3A4E9886}" presName="nodeTx" presStyleLbl="node1" presStyleIdx="1" presStyleCnt="6">
        <dgm:presLayoutVars>
          <dgm:bulletEnabled val="1"/>
        </dgm:presLayoutVars>
      </dgm:prSet>
      <dgm:spPr/>
    </dgm:pt>
    <dgm:pt modelId="{60137BAF-1A31-49B4-85BA-254CF4276A4A}" type="pres">
      <dgm:prSet presAssocID="{684E03B9-15AD-4B2C-BDE1-A5BD3A4E9886}" presName="invisiNode" presStyleLbl="node1" presStyleIdx="1" presStyleCnt="6"/>
      <dgm:spPr/>
    </dgm:pt>
    <dgm:pt modelId="{A1D5409A-94EB-47D8-BDF6-F478A130C9C1}" type="pres">
      <dgm:prSet presAssocID="{684E03B9-15AD-4B2C-BDE1-A5BD3A4E9886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F9B7024-AE56-46AD-BCCA-1976D47B79E2}" type="pres">
      <dgm:prSet presAssocID="{DF37175C-D36D-4B3C-AD9C-3422F48E571A}" presName="sibTrans" presStyleLbl="sibTrans2D1" presStyleIdx="0" presStyleCnt="0"/>
      <dgm:spPr/>
    </dgm:pt>
    <dgm:pt modelId="{4FE37134-2F35-4C69-82FB-E25E2D31EC64}" type="pres">
      <dgm:prSet presAssocID="{E2F6D761-3C11-47BA-BB63-770589265A09}" presName="compNode" presStyleCnt="0"/>
      <dgm:spPr/>
    </dgm:pt>
    <dgm:pt modelId="{5B8EFC2B-B4D2-40EC-BC12-6C72F944B0CF}" type="pres">
      <dgm:prSet presAssocID="{E2F6D761-3C11-47BA-BB63-770589265A09}" presName="bkgdShape" presStyleLbl="node1" presStyleIdx="2" presStyleCnt="6"/>
      <dgm:spPr/>
    </dgm:pt>
    <dgm:pt modelId="{DA377D7D-A151-4A43-BADA-603E9FDAFA94}" type="pres">
      <dgm:prSet presAssocID="{E2F6D761-3C11-47BA-BB63-770589265A09}" presName="nodeTx" presStyleLbl="node1" presStyleIdx="2" presStyleCnt="6">
        <dgm:presLayoutVars>
          <dgm:bulletEnabled val="1"/>
        </dgm:presLayoutVars>
      </dgm:prSet>
      <dgm:spPr/>
    </dgm:pt>
    <dgm:pt modelId="{A7E57064-1710-4D10-9FBC-C50E659F78BA}" type="pres">
      <dgm:prSet presAssocID="{E2F6D761-3C11-47BA-BB63-770589265A09}" presName="invisiNode" presStyleLbl="node1" presStyleIdx="2" presStyleCnt="6"/>
      <dgm:spPr/>
    </dgm:pt>
    <dgm:pt modelId="{431F6907-E6CE-4779-AB81-FECB66CC4039}" type="pres">
      <dgm:prSet presAssocID="{E2F6D761-3C11-47BA-BB63-770589265A09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D1D950A-DF10-463F-A17F-0071375BCA89}" type="pres">
      <dgm:prSet presAssocID="{C194DF13-C0D6-4C0C-9677-3B69C147EE95}" presName="sibTrans" presStyleLbl="sibTrans2D1" presStyleIdx="0" presStyleCnt="0"/>
      <dgm:spPr/>
    </dgm:pt>
    <dgm:pt modelId="{8B523C56-538B-46F6-8A25-3E535FE88BB2}" type="pres">
      <dgm:prSet presAssocID="{5C39211E-FD93-46EA-9E40-BB07F747A629}" presName="compNode" presStyleCnt="0"/>
      <dgm:spPr/>
    </dgm:pt>
    <dgm:pt modelId="{D5EC795F-2DA2-4C38-9F60-D13717715D65}" type="pres">
      <dgm:prSet presAssocID="{5C39211E-FD93-46EA-9E40-BB07F747A629}" presName="bkgdShape" presStyleLbl="node1" presStyleIdx="3" presStyleCnt="6"/>
      <dgm:spPr/>
    </dgm:pt>
    <dgm:pt modelId="{84322886-877C-4F46-AECC-E48B72B0CAAE}" type="pres">
      <dgm:prSet presAssocID="{5C39211E-FD93-46EA-9E40-BB07F747A629}" presName="nodeTx" presStyleLbl="node1" presStyleIdx="3" presStyleCnt="6">
        <dgm:presLayoutVars>
          <dgm:bulletEnabled val="1"/>
        </dgm:presLayoutVars>
      </dgm:prSet>
      <dgm:spPr/>
    </dgm:pt>
    <dgm:pt modelId="{7D6DFF55-8D06-46AD-BFB8-E56AE24A375F}" type="pres">
      <dgm:prSet presAssocID="{5C39211E-FD93-46EA-9E40-BB07F747A629}" presName="invisiNode" presStyleLbl="node1" presStyleIdx="3" presStyleCnt="6"/>
      <dgm:spPr/>
    </dgm:pt>
    <dgm:pt modelId="{3009FEE0-D81E-4E2B-A050-A6BBDF6AB555}" type="pres">
      <dgm:prSet presAssocID="{5C39211E-FD93-46EA-9E40-BB07F747A629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8E7E519-A3DA-42C7-9DD5-E46B40285261}" type="pres">
      <dgm:prSet presAssocID="{9C086E42-3FD9-4939-BF0F-E1A376B18070}" presName="sibTrans" presStyleLbl="sibTrans2D1" presStyleIdx="0" presStyleCnt="0"/>
      <dgm:spPr/>
    </dgm:pt>
    <dgm:pt modelId="{A842C499-4027-4669-BB4C-497AF1FA83FD}" type="pres">
      <dgm:prSet presAssocID="{C281F971-2B55-4058-B664-AE966E3AAE02}" presName="compNode" presStyleCnt="0"/>
      <dgm:spPr/>
    </dgm:pt>
    <dgm:pt modelId="{05D1890B-4C29-459C-99FA-F24C86A897A1}" type="pres">
      <dgm:prSet presAssocID="{C281F971-2B55-4058-B664-AE966E3AAE02}" presName="bkgdShape" presStyleLbl="node1" presStyleIdx="4" presStyleCnt="6"/>
      <dgm:spPr/>
    </dgm:pt>
    <dgm:pt modelId="{F6FDA2EF-B5F8-473A-85AC-54ED4722CB96}" type="pres">
      <dgm:prSet presAssocID="{C281F971-2B55-4058-B664-AE966E3AAE02}" presName="nodeTx" presStyleLbl="node1" presStyleIdx="4" presStyleCnt="6">
        <dgm:presLayoutVars>
          <dgm:bulletEnabled val="1"/>
        </dgm:presLayoutVars>
      </dgm:prSet>
      <dgm:spPr/>
    </dgm:pt>
    <dgm:pt modelId="{49EAE077-CBE8-414A-9D71-94C900E3A6BD}" type="pres">
      <dgm:prSet presAssocID="{C281F971-2B55-4058-B664-AE966E3AAE02}" presName="invisiNode" presStyleLbl="node1" presStyleIdx="4" presStyleCnt="6"/>
      <dgm:spPr/>
    </dgm:pt>
    <dgm:pt modelId="{E1C34232-D79C-4DBD-A4AD-BD6FD124CB40}" type="pres">
      <dgm:prSet presAssocID="{C281F971-2B55-4058-B664-AE966E3AAE02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66CBB57-0518-4123-BD23-392E96D00C51}" type="pres">
      <dgm:prSet presAssocID="{A2691594-3857-4126-8F31-D85F0BFF5625}" presName="sibTrans" presStyleLbl="sibTrans2D1" presStyleIdx="0" presStyleCnt="0"/>
      <dgm:spPr/>
    </dgm:pt>
    <dgm:pt modelId="{8C7258B5-9FD2-4776-855B-C815D15B63FD}" type="pres">
      <dgm:prSet presAssocID="{25FB028B-370D-4E85-A906-D57952DB97AA}" presName="compNode" presStyleCnt="0"/>
      <dgm:spPr/>
    </dgm:pt>
    <dgm:pt modelId="{0BD618E8-76AD-4A9F-8DCA-5C428AB0CB3B}" type="pres">
      <dgm:prSet presAssocID="{25FB028B-370D-4E85-A906-D57952DB97AA}" presName="bkgdShape" presStyleLbl="node1" presStyleIdx="5" presStyleCnt="6"/>
      <dgm:spPr/>
    </dgm:pt>
    <dgm:pt modelId="{05F9D961-4672-4DD1-B6E9-976234ED1368}" type="pres">
      <dgm:prSet presAssocID="{25FB028B-370D-4E85-A906-D57952DB97AA}" presName="nodeTx" presStyleLbl="node1" presStyleIdx="5" presStyleCnt="6">
        <dgm:presLayoutVars>
          <dgm:bulletEnabled val="1"/>
        </dgm:presLayoutVars>
      </dgm:prSet>
      <dgm:spPr/>
    </dgm:pt>
    <dgm:pt modelId="{A7209534-E610-4D77-A098-254DEA29982D}" type="pres">
      <dgm:prSet presAssocID="{25FB028B-370D-4E85-A906-D57952DB97AA}" presName="invisiNode" presStyleLbl="node1" presStyleIdx="5" presStyleCnt="6"/>
      <dgm:spPr/>
    </dgm:pt>
    <dgm:pt modelId="{686531E7-3846-4F78-AADB-C81D88C68F54}" type="pres">
      <dgm:prSet presAssocID="{25FB028B-370D-4E85-A906-D57952DB97AA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DE146900-B4BC-4DE3-BF5E-EB1713C3634B}" type="presOf" srcId="{5C39211E-FD93-46EA-9E40-BB07F747A629}" destId="{84322886-877C-4F46-AECC-E48B72B0CAAE}" srcOrd="1" destOrd="0" presId="urn:microsoft.com/office/officeart/2005/8/layout/hList7"/>
    <dgm:cxn modelId="{9DD19904-E5EA-4D98-B5F3-0E2A7A278D47}" srcId="{14F5968B-B5A8-4EF0-89AD-2EE6681121C7}" destId="{5C39211E-FD93-46EA-9E40-BB07F747A629}" srcOrd="3" destOrd="0" parTransId="{2CDEE671-982B-4E2C-AB8E-94874F2BC817}" sibTransId="{9C086E42-3FD9-4939-BF0F-E1A376B18070}"/>
    <dgm:cxn modelId="{14863209-72B5-4C1E-A1A0-1A9AFD4666FE}" type="presOf" srcId="{E2F6D761-3C11-47BA-BB63-770589265A09}" destId="{DA377D7D-A151-4A43-BADA-603E9FDAFA94}" srcOrd="1" destOrd="0" presId="urn:microsoft.com/office/officeart/2005/8/layout/hList7"/>
    <dgm:cxn modelId="{373CA919-B001-43C4-AE0E-C4DD08CEE5B5}" type="presOf" srcId="{25FB028B-370D-4E85-A906-D57952DB97AA}" destId="{05F9D961-4672-4DD1-B6E9-976234ED1368}" srcOrd="1" destOrd="0" presId="urn:microsoft.com/office/officeart/2005/8/layout/hList7"/>
    <dgm:cxn modelId="{64B87F1B-A173-4F84-B4D4-F64C393DAE3A}" srcId="{14F5968B-B5A8-4EF0-89AD-2EE6681121C7}" destId="{684E03B9-15AD-4B2C-BDE1-A5BD3A4E9886}" srcOrd="1" destOrd="0" parTransId="{11715960-6330-4EED-8B8F-96866FB666D8}" sibTransId="{DF37175C-D36D-4B3C-AD9C-3422F48E571A}"/>
    <dgm:cxn modelId="{0FE59A1B-6A75-495D-878D-61CAB6D57CEF}" type="presOf" srcId="{684E03B9-15AD-4B2C-BDE1-A5BD3A4E9886}" destId="{ECC52357-A8BD-434D-8F0B-7147C7CFC3A2}" srcOrd="0" destOrd="0" presId="urn:microsoft.com/office/officeart/2005/8/layout/hList7"/>
    <dgm:cxn modelId="{E02AB920-9C8F-4F54-8A91-2A162E5B74F9}" type="presOf" srcId="{A2691594-3857-4126-8F31-D85F0BFF5625}" destId="{766CBB57-0518-4123-BD23-392E96D00C51}" srcOrd="0" destOrd="0" presId="urn:microsoft.com/office/officeart/2005/8/layout/hList7"/>
    <dgm:cxn modelId="{0E91342C-4484-4AE3-A96B-91DDBFE08AE2}" type="presOf" srcId="{E2F6D761-3C11-47BA-BB63-770589265A09}" destId="{5B8EFC2B-B4D2-40EC-BC12-6C72F944B0CF}" srcOrd="0" destOrd="0" presId="urn:microsoft.com/office/officeart/2005/8/layout/hList7"/>
    <dgm:cxn modelId="{B846802F-56F2-415C-B5F5-61B14BFD270D}" type="presOf" srcId="{C281F971-2B55-4058-B664-AE966E3AAE02}" destId="{05D1890B-4C29-459C-99FA-F24C86A897A1}" srcOrd="0" destOrd="0" presId="urn:microsoft.com/office/officeart/2005/8/layout/hList7"/>
    <dgm:cxn modelId="{C17E4037-49B9-419B-950A-98B43E888890}" type="presOf" srcId="{684E03B9-15AD-4B2C-BDE1-A5BD3A4E9886}" destId="{9A1E22E6-F4F6-498C-95A2-229199F2F54B}" srcOrd="1" destOrd="0" presId="urn:microsoft.com/office/officeart/2005/8/layout/hList7"/>
    <dgm:cxn modelId="{9891B73B-3864-4CCE-9161-B0247D5FBB43}" srcId="{14F5968B-B5A8-4EF0-89AD-2EE6681121C7}" destId="{25FB028B-370D-4E85-A906-D57952DB97AA}" srcOrd="5" destOrd="0" parTransId="{4C13DD32-5CF3-45C2-815E-B5664B87C2C4}" sibTransId="{A40EFB88-6B86-493F-9B83-357B76CF5F82}"/>
    <dgm:cxn modelId="{6C3BBD61-114A-4796-8E42-4ECB2461EEA6}" srcId="{14F5968B-B5A8-4EF0-89AD-2EE6681121C7}" destId="{C281F971-2B55-4058-B664-AE966E3AAE02}" srcOrd="4" destOrd="0" parTransId="{D7A2EE39-8DC8-4BB8-BA51-2748FCD70670}" sibTransId="{A2691594-3857-4126-8F31-D85F0BFF5625}"/>
    <dgm:cxn modelId="{9ED6B153-5677-46A7-BE8B-078395EA2038}" type="presOf" srcId="{C281F971-2B55-4058-B664-AE966E3AAE02}" destId="{F6FDA2EF-B5F8-473A-85AC-54ED4722CB96}" srcOrd="1" destOrd="0" presId="urn:microsoft.com/office/officeart/2005/8/layout/hList7"/>
    <dgm:cxn modelId="{71079458-6824-4780-871F-1EE502E8ED42}" type="presOf" srcId="{5C39211E-FD93-46EA-9E40-BB07F747A629}" destId="{D5EC795F-2DA2-4C38-9F60-D13717715D65}" srcOrd="0" destOrd="0" presId="urn:microsoft.com/office/officeart/2005/8/layout/hList7"/>
    <dgm:cxn modelId="{37B0F878-16BD-4C64-83DE-58A408377B99}" type="presOf" srcId="{BE283311-3D0C-4BB4-A6EF-24F37A554B15}" destId="{4BB6E350-6B4D-4E38-B855-AA9A438EA945}" srcOrd="0" destOrd="0" presId="urn:microsoft.com/office/officeart/2005/8/layout/hList7"/>
    <dgm:cxn modelId="{D5DE7A79-DCE7-48DF-942E-B76DD8D0D76D}" type="presOf" srcId="{BE283311-3D0C-4BB4-A6EF-24F37A554B15}" destId="{C77C6120-AB60-4C9A-A171-12D43E4CCE58}" srcOrd="1" destOrd="0" presId="urn:microsoft.com/office/officeart/2005/8/layout/hList7"/>
    <dgm:cxn modelId="{975E4282-067C-42D6-B045-48126F96F7AF}" srcId="{14F5968B-B5A8-4EF0-89AD-2EE6681121C7}" destId="{BE283311-3D0C-4BB4-A6EF-24F37A554B15}" srcOrd="0" destOrd="0" parTransId="{E827B056-5EA2-4A91-939F-3C4D2BE437D8}" sibTransId="{C7DE024F-FE4C-4AA1-A9A2-B05D36AD87A0}"/>
    <dgm:cxn modelId="{6F981099-CBE3-4698-8502-BD3D76D3D74E}" type="presOf" srcId="{14F5968B-B5A8-4EF0-89AD-2EE6681121C7}" destId="{561F9EA7-B378-45A4-BE0D-AF214D129630}" srcOrd="0" destOrd="0" presId="urn:microsoft.com/office/officeart/2005/8/layout/hList7"/>
    <dgm:cxn modelId="{E4EB4C9D-D942-42D5-A440-15FCBFC8B5E1}" type="presOf" srcId="{9C086E42-3FD9-4939-BF0F-E1A376B18070}" destId="{F8E7E519-A3DA-42C7-9DD5-E46B40285261}" srcOrd="0" destOrd="0" presId="urn:microsoft.com/office/officeart/2005/8/layout/hList7"/>
    <dgm:cxn modelId="{162EE6C3-B030-4D4D-84DC-4544A02E4CF4}" type="presOf" srcId="{C194DF13-C0D6-4C0C-9677-3B69C147EE95}" destId="{CD1D950A-DF10-463F-A17F-0071375BCA89}" srcOrd="0" destOrd="0" presId="urn:microsoft.com/office/officeart/2005/8/layout/hList7"/>
    <dgm:cxn modelId="{6DE566D0-ACEB-4DBB-9233-E3941359FF81}" srcId="{14F5968B-B5A8-4EF0-89AD-2EE6681121C7}" destId="{E2F6D761-3C11-47BA-BB63-770589265A09}" srcOrd="2" destOrd="0" parTransId="{13E09F42-200B-4ACC-B184-A711CFFD5901}" sibTransId="{C194DF13-C0D6-4C0C-9677-3B69C147EE95}"/>
    <dgm:cxn modelId="{BAB0B3DF-938D-40CD-976B-DA5AD076978C}" type="presOf" srcId="{C7DE024F-FE4C-4AA1-A9A2-B05D36AD87A0}" destId="{8F904AC8-7EF6-460B-8071-0133630F62EC}" srcOrd="0" destOrd="0" presId="urn:microsoft.com/office/officeart/2005/8/layout/hList7"/>
    <dgm:cxn modelId="{2948CAE6-087E-4023-867B-14CF4ED0832E}" type="presOf" srcId="{25FB028B-370D-4E85-A906-D57952DB97AA}" destId="{0BD618E8-76AD-4A9F-8DCA-5C428AB0CB3B}" srcOrd="0" destOrd="0" presId="urn:microsoft.com/office/officeart/2005/8/layout/hList7"/>
    <dgm:cxn modelId="{49E37AEE-C216-4039-8287-E5714930EE20}" type="presOf" srcId="{DF37175C-D36D-4B3C-AD9C-3422F48E571A}" destId="{0F9B7024-AE56-46AD-BCCA-1976D47B79E2}" srcOrd="0" destOrd="0" presId="urn:microsoft.com/office/officeart/2005/8/layout/hList7"/>
    <dgm:cxn modelId="{EAC34849-B8ED-44BF-86E2-430A5B5BD47F}" type="presParOf" srcId="{561F9EA7-B378-45A4-BE0D-AF214D129630}" destId="{E619F59F-036E-40EF-B064-99294C743B54}" srcOrd="0" destOrd="0" presId="urn:microsoft.com/office/officeart/2005/8/layout/hList7"/>
    <dgm:cxn modelId="{4824EFBF-9D05-4FAD-9C9E-3603B526F8B9}" type="presParOf" srcId="{561F9EA7-B378-45A4-BE0D-AF214D129630}" destId="{7964B6D6-292E-41FC-BAF9-E744F6C05CD0}" srcOrd="1" destOrd="0" presId="urn:microsoft.com/office/officeart/2005/8/layout/hList7"/>
    <dgm:cxn modelId="{D4B0A6D8-1723-4A48-B5B3-0B07822E4658}" type="presParOf" srcId="{7964B6D6-292E-41FC-BAF9-E744F6C05CD0}" destId="{9EEF3C57-51FE-4A4E-9A39-D98812FB8681}" srcOrd="0" destOrd="0" presId="urn:microsoft.com/office/officeart/2005/8/layout/hList7"/>
    <dgm:cxn modelId="{A974C70F-931B-48A2-AACF-FBFD2BCF9158}" type="presParOf" srcId="{9EEF3C57-51FE-4A4E-9A39-D98812FB8681}" destId="{4BB6E350-6B4D-4E38-B855-AA9A438EA945}" srcOrd="0" destOrd="0" presId="urn:microsoft.com/office/officeart/2005/8/layout/hList7"/>
    <dgm:cxn modelId="{043967D2-C918-4545-9A9D-E1F39E1A6670}" type="presParOf" srcId="{9EEF3C57-51FE-4A4E-9A39-D98812FB8681}" destId="{C77C6120-AB60-4C9A-A171-12D43E4CCE58}" srcOrd="1" destOrd="0" presId="urn:microsoft.com/office/officeart/2005/8/layout/hList7"/>
    <dgm:cxn modelId="{7426BB30-8030-4E5D-AA57-455B98B873DA}" type="presParOf" srcId="{9EEF3C57-51FE-4A4E-9A39-D98812FB8681}" destId="{0861725C-889A-45DE-A80A-36A405AB03E6}" srcOrd="2" destOrd="0" presId="urn:microsoft.com/office/officeart/2005/8/layout/hList7"/>
    <dgm:cxn modelId="{FC57B168-F7EC-4103-AE80-010C50E06647}" type="presParOf" srcId="{9EEF3C57-51FE-4A4E-9A39-D98812FB8681}" destId="{D585F99E-E8B3-41F8-8D75-CCD9F59C867F}" srcOrd="3" destOrd="0" presId="urn:microsoft.com/office/officeart/2005/8/layout/hList7"/>
    <dgm:cxn modelId="{DBF00312-4F7F-44FE-9E6A-D5DE18CD6D76}" type="presParOf" srcId="{7964B6D6-292E-41FC-BAF9-E744F6C05CD0}" destId="{8F904AC8-7EF6-460B-8071-0133630F62EC}" srcOrd="1" destOrd="0" presId="urn:microsoft.com/office/officeart/2005/8/layout/hList7"/>
    <dgm:cxn modelId="{D617AC51-F667-46D8-B0C6-BC6B62795F04}" type="presParOf" srcId="{7964B6D6-292E-41FC-BAF9-E744F6C05CD0}" destId="{EF389B9A-3B0C-4306-94CC-96E207D2CA4D}" srcOrd="2" destOrd="0" presId="urn:microsoft.com/office/officeart/2005/8/layout/hList7"/>
    <dgm:cxn modelId="{F902EA18-1FE5-4C1A-B6EF-DDF8ECB36EA3}" type="presParOf" srcId="{EF389B9A-3B0C-4306-94CC-96E207D2CA4D}" destId="{ECC52357-A8BD-434D-8F0B-7147C7CFC3A2}" srcOrd="0" destOrd="0" presId="urn:microsoft.com/office/officeart/2005/8/layout/hList7"/>
    <dgm:cxn modelId="{E42C8049-68D7-49ED-BFEA-6AB042DBFD9E}" type="presParOf" srcId="{EF389B9A-3B0C-4306-94CC-96E207D2CA4D}" destId="{9A1E22E6-F4F6-498C-95A2-229199F2F54B}" srcOrd="1" destOrd="0" presId="urn:microsoft.com/office/officeart/2005/8/layout/hList7"/>
    <dgm:cxn modelId="{748645BA-5D9B-47C3-BE69-75D24DE9B03F}" type="presParOf" srcId="{EF389B9A-3B0C-4306-94CC-96E207D2CA4D}" destId="{60137BAF-1A31-49B4-85BA-254CF4276A4A}" srcOrd="2" destOrd="0" presId="urn:microsoft.com/office/officeart/2005/8/layout/hList7"/>
    <dgm:cxn modelId="{61DDCA04-CDDD-4643-A14E-9DD65C795BA2}" type="presParOf" srcId="{EF389B9A-3B0C-4306-94CC-96E207D2CA4D}" destId="{A1D5409A-94EB-47D8-BDF6-F478A130C9C1}" srcOrd="3" destOrd="0" presId="urn:microsoft.com/office/officeart/2005/8/layout/hList7"/>
    <dgm:cxn modelId="{BFA22FFC-8FA0-43AA-819A-6086A647581E}" type="presParOf" srcId="{7964B6D6-292E-41FC-BAF9-E744F6C05CD0}" destId="{0F9B7024-AE56-46AD-BCCA-1976D47B79E2}" srcOrd="3" destOrd="0" presId="urn:microsoft.com/office/officeart/2005/8/layout/hList7"/>
    <dgm:cxn modelId="{A1DA1DCD-B323-4379-9928-28C8F9038BC7}" type="presParOf" srcId="{7964B6D6-292E-41FC-BAF9-E744F6C05CD0}" destId="{4FE37134-2F35-4C69-82FB-E25E2D31EC64}" srcOrd="4" destOrd="0" presId="urn:microsoft.com/office/officeart/2005/8/layout/hList7"/>
    <dgm:cxn modelId="{6CDF89FA-FAFA-482D-97F5-A6CDDFE7E4DE}" type="presParOf" srcId="{4FE37134-2F35-4C69-82FB-E25E2D31EC64}" destId="{5B8EFC2B-B4D2-40EC-BC12-6C72F944B0CF}" srcOrd="0" destOrd="0" presId="urn:microsoft.com/office/officeart/2005/8/layout/hList7"/>
    <dgm:cxn modelId="{EAC55B69-7CD2-47F5-B6BD-2D40DA70C0BB}" type="presParOf" srcId="{4FE37134-2F35-4C69-82FB-E25E2D31EC64}" destId="{DA377D7D-A151-4A43-BADA-603E9FDAFA94}" srcOrd="1" destOrd="0" presId="urn:microsoft.com/office/officeart/2005/8/layout/hList7"/>
    <dgm:cxn modelId="{FDC6885A-EECD-43DF-B215-D84E75F078DA}" type="presParOf" srcId="{4FE37134-2F35-4C69-82FB-E25E2D31EC64}" destId="{A7E57064-1710-4D10-9FBC-C50E659F78BA}" srcOrd="2" destOrd="0" presId="urn:microsoft.com/office/officeart/2005/8/layout/hList7"/>
    <dgm:cxn modelId="{03657B6B-06AA-4BC2-8858-A88173E66800}" type="presParOf" srcId="{4FE37134-2F35-4C69-82FB-E25E2D31EC64}" destId="{431F6907-E6CE-4779-AB81-FECB66CC4039}" srcOrd="3" destOrd="0" presId="urn:microsoft.com/office/officeart/2005/8/layout/hList7"/>
    <dgm:cxn modelId="{E3E90D6E-EA63-4774-9D11-6D725DB4F6E4}" type="presParOf" srcId="{7964B6D6-292E-41FC-BAF9-E744F6C05CD0}" destId="{CD1D950A-DF10-463F-A17F-0071375BCA89}" srcOrd="5" destOrd="0" presId="urn:microsoft.com/office/officeart/2005/8/layout/hList7"/>
    <dgm:cxn modelId="{FAC61A1B-2429-45C9-98D6-249DE8F1FC2A}" type="presParOf" srcId="{7964B6D6-292E-41FC-BAF9-E744F6C05CD0}" destId="{8B523C56-538B-46F6-8A25-3E535FE88BB2}" srcOrd="6" destOrd="0" presId="urn:microsoft.com/office/officeart/2005/8/layout/hList7"/>
    <dgm:cxn modelId="{9F2191E8-1D61-4D49-BEE1-D1FC27F2269E}" type="presParOf" srcId="{8B523C56-538B-46F6-8A25-3E535FE88BB2}" destId="{D5EC795F-2DA2-4C38-9F60-D13717715D65}" srcOrd="0" destOrd="0" presId="urn:microsoft.com/office/officeart/2005/8/layout/hList7"/>
    <dgm:cxn modelId="{8B4EAC63-3E1A-466D-B87B-E6C729D2747B}" type="presParOf" srcId="{8B523C56-538B-46F6-8A25-3E535FE88BB2}" destId="{84322886-877C-4F46-AECC-E48B72B0CAAE}" srcOrd="1" destOrd="0" presId="urn:microsoft.com/office/officeart/2005/8/layout/hList7"/>
    <dgm:cxn modelId="{6C86FCB8-4641-4AAB-8484-750A4DAA4E27}" type="presParOf" srcId="{8B523C56-538B-46F6-8A25-3E535FE88BB2}" destId="{7D6DFF55-8D06-46AD-BFB8-E56AE24A375F}" srcOrd="2" destOrd="0" presId="urn:microsoft.com/office/officeart/2005/8/layout/hList7"/>
    <dgm:cxn modelId="{B5784273-2A4A-4F13-88E9-4773BF030F23}" type="presParOf" srcId="{8B523C56-538B-46F6-8A25-3E535FE88BB2}" destId="{3009FEE0-D81E-4E2B-A050-A6BBDF6AB555}" srcOrd="3" destOrd="0" presId="urn:microsoft.com/office/officeart/2005/8/layout/hList7"/>
    <dgm:cxn modelId="{F5F38A99-6797-47D8-86B4-F6FD68D97C5D}" type="presParOf" srcId="{7964B6D6-292E-41FC-BAF9-E744F6C05CD0}" destId="{F8E7E519-A3DA-42C7-9DD5-E46B40285261}" srcOrd="7" destOrd="0" presId="urn:microsoft.com/office/officeart/2005/8/layout/hList7"/>
    <dgm:cxn modelId="{2C8CC080-1376-4AF1-B87A-8D97D8128A1B}" type="presParOf" srcId="{7964B6D6-292E-41FC-BAF9-E744F6C05CD0}" destId="{A842C499-4027-4669-BB4C-497AF1FA83FD}" srcOrd="8" destOrd="0" presId="urn:microsoft.com/office/officeart/2005/8/layout/hList7"/>
    <dgm:cxn modelId="{29CFD53A-523C-4303-8694-06C8C9F52306}" type="presParOf" srcId="{A842C499-4027-4669-BB4C-497AF1FA83FD}" destId="{05D1890B-4C29-459C-99FA-F24C86A897A1}" srcOrd="0" destOrd="0" presId="urn:microsoft.com/office/officeart/2005/8/layout/hList7"/>
    <dgm:cxn modelId="{3475A1C1-2280-450B-BAEA-98BDA8AC6D37}" type="presParOf" srcId="{A842C499-4027-4669-BB4C-497AF1FA83FD}" destId="{F6FDA2EF-B5F8-473A-85AC-54ED4722CB96}" srcOrd="1" destOrd="0" presId="urn:microsoft.com/office/officeart/2005/8/layout/hList7"/>
    <dgm:cxn modelId="{5D85B539-BAC3-42EF-8652-0BC1D7C568AF}" type="presParOf" srcId="{A842C499-4027-4669-BB4C-497AF1FA83FD}" destId="{49EAE077-CBE8-414A-9D71-94C900E3A6BD}" srcOrd="2" destOrd="0" presId="urn:microsoft.com/office/officeart/2005/8/layout/hList7"/>
    <dgm:cxn modelId="{72E57B82-DF86-427F-B24C-C5162B9E49A7}" type="presParOf" srcId="{A842C499-4027-4669-BB4C-497AF1FA83FD}" destId="{E1C34232-D79C-4DBD-A4AD-BD6FD124CB40}" srcOrd="3" destOrd="0" presId="urn:microsoft.com/office/officeart/2005/8/layout/hList7"/>
    <dgm:cxn modelId="{5F0C0CB9-7399-4F52-8DEC-AE1A6CE5B543}" type="presParOf" srcId="{7964B6D6-292E-41FC-BAF9-E744F6C05CD0}" destId="{766CBB57-0518-4123-BD23-392E96D00C51}" srcOrd="9" destOrd="0" presId="urn:microsoft.com/office/officeart/2005/8/layout/hList7"/>
    <dgm:cxn modelId="{E55BB250-CB1A-4EBC-BAE3-3A7C26F58BF0}" type="presParOf" srcId="{7964B6D6-292E-41FC-BAF9-E744F6C05CD0}" destId="{8C7258B5-9FD2-4776-855B-C815D15B63FD}" srcOrd="10" destOrd="0" presId="urn:microsoft.com/office/officeart/2005/8/layout/hList7"/>
    <dgm:cxn modelId="{13A97A39-86F9-48AF-892F-58E6DC7E4DD5}" type="presParOf" srcId="{8C7258B5-9FD2-4776-855B-C815D15B63FD}" destId="{0BD618E8-76AD-4A9F-8DCA-5C428AB0CB3B}" srcOrd="0" destOrd="0" presId="urn:microsoft.com/office/officeart/2005/8/layout/hList7"/>
    <dgm:cxn modelId="{A09BB0E2-A0D8-4F98-AFB8-BCFCB53AE994}" type="presParOf" srcId="{8C7258B5-9FD2-4776-855B-C815D15B63FD}" destId="{05F9D961-4672-4DD1-B6E9-976234ED1368}" srcOrd="1" destOrd="0" presId="urn:microsoft.com/office/officeart/2005/8/layout/hList7"/>
    <dgm:cxn modelId="{7C7AF2B0-5466-42A7-9278-3C5BC6DA5576}" type="presParOf" srcId="{8C7258B5-9FD2-4776-855B-C815D15B63FD}" destId="{A7209534-E610-4D77-A098-254DEA29982D}" srcOrd="2" destOrd="0" presId="urn:microsoft.com/office/officeart/2005/8/layout/hList7"/>
    <dgm:cxn modelId="{C345DC1F-FE1A-4965-A96C-5CBAEE4C5052}" type="presParOf" srcId="{8C7258B5-9FD2-4776-855B-C815D15B63FD}" destId="{686531E7-3846-4F78-AADB-C81D88C68F5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358E0D-D1CF-4B8B-AC2B-F08FA1AF4F3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C3D3FB75-54DE-4E2E-BA2E-49A83BB15761}">
      <dgm:prSet phldrT="[Texto]"/>
      <dgm:spPr/>
      <dgm:t>
        <a:bodyPr/>
        <a:lstStyle/>
        <a:p>
          <a:r>
            <a:rPr lang="es-CL" b="1" dirty="0"/>
            <a:t>Interconexión </a:t>
          </a:r>
        </a:p>
      </dgm:t>
    </dgm:pt>
    <dgm:pt modelId="{C974F8BB-AC1C-4167-A800-AF3600C81AC9}" type="parTrans" cxnId="{69DA3692-C8FA-4450-A509-288BED90CD5A}">
      <dgm:prSet/>
      <dgm:spPr/>
      <dgm:t>
        <a:bodyPr/>
        <a:lstStyle/>
        <a:p>
          <a:endParaRPr lang="es-CL"/>
        </a:p>
      </dgm:t>
    </dgm:pt>
    <dgm:pt modelId="{9CB6951C-4BB9-4AF4-BD9C-5FFD1355522C}" type="sibTrans" cxnId="{69DA3692-C8FA-4450-A509-288BED90CD5A}">
      <dgm:prSet/>
      <dgm:spPr/>
      <dgm:t>
        <a:bodyPr/>
        <a:lstStyle/>
        <a:p>
          <a:endParaRPr lang="es-CL"/>
        </a:p>
      </dgm:t>
    </dgm:pt>
    <dgm:pt modelId="{2D140EC0-66B5-403F-A328-2395C7210EF5}">
      <dgm:prSet phldrT="[Texto]"/>
      <dgm:spPr/>
      <dgm:t>
        <a:bodyPr/>
        <a:lstStyle/>
        <a:p>
          <a:r>
            <a:rPr lang="es-CL" b="1" dirty="0"/>
            <a:t>Interdependencia </a:t>
          </a:r>
        </a:p>
      </dgm:t>
    </dgm:pt>
    <dgm:pt modelId="{E1EE8977-C78B-4196-A060-6898E3A170F3}" type="parTrans" cxnId="{5893B143-4EFF-4C26-9C33-3A1D6DAAD42A}">
      <dgm:prSet/>
      <dgm:spPr/>
      <dgm:t>
        <a:bodyPr/>
        <a:lstStyle/>
        <a:p>
          <a:endParaRPr lang="es-CL"/>
        </a:p>
      </dgm:t>
    </dgm:pt>
    <dgm:pt modelId="{9AF4D009-1C13-4F08-ABC4-9F2479E4B27A}" type="sibTrans" cxnId="{5893B143-4EFF-4C26-9C33-3A1D6DAAD42A}">
      <dgm:prSet/>
      <dgm:spPr/>
      <dgm:t>
        <a:bodyPr/>
        <a:lstStyle/>
        <a:p>
          <a:endParaRPr lang="es-CL"/>
        </a:p>
      </dgm:t>
    </dgm:pt>
    <dgm:pt modelId="{0A0B81E4-A751-4012-86BD-CA0B34FFCA58}" type="pres">
      <dgm:prSet presAssocID="{44358E0D-D1CF-4B8B-AC2B-F08FA1AF4F33}" presName="linear" presStyleCnt="0">
        <dgm:presLayoutVars>
          <dgm:dir/>
          <dgm:animLvl val="lvl"/>
          <dgm:resizeHandles val="exact"/>
        </dgm:presLayoutVars>
      </dgm:prSet>
      <dgm:spPr/>
    </dgm:pt>
    <dgm:pt modelId="{FD65FD6D-9F89-40D5-B1F2-FA694D7D95E4}" type="pres">
      <dgm:prSet presAssocID="{C3D3FB75-54DE-4E2E-BA2E-49A83BB15761}" presName="parentLin" presStyleCnt="0"/>
      <dgm:spPr/>
    </dgm:pt>
    <dgm:pt modelId="{9C32C5D9-1D28-4BDA-BC52-636EC30D334B}" type="pres">
      <dgm:prSet presAssocID="{C3D3FB75-54DE-4E2E-BA2E-49A83BB15761}" presName="parentLeftMargin" presStyleLbl="node1" presStyleIdx="0" presStyleCnt="2"/>
      <dgm:spPr/>
    </dgm:pt>
    <dgm:pt modelId="{40009AD3-7636-4D90-89D0-3547F7E11A7A}" type="pres">
      <dgm:prSet presAssocID="{C3D3FB75-54DE-4E2E-BA2E-49A83BB1576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7B40F63-4305-424D-80D6-F7169D5931BE}" type="pres">
      <dgm:prSet presAssocID="{C3D3FB75-54DE-4E2E-BA2E-49A83BB15761}" presName="negativeSpace" presStyleCnt="0"/>
      <dgm:spPr/>
    </dgm:pt>
    <dgm:pt modelId="{ACF686CB-EDAD-49B4-AD1B-D58E72E6CA96}" type="pres">
      <dgm:prSet presAssocID="{C3D3FB75-54DE-4E2E-BA2E-49A83BB15761}" presName="childText" presStyleLbl="conFgAcc1" presStyleIdx="0" presStyleCnt="2">
        <dgm:presLayoutVars>
          <dgm:bulletEnabled val="1"/>
        </dgm:presLayoutVars>
      </dgm:prSet>
      <dgm:spPr/>
    </dgm:pt>
    <dgm:pt modelId="{3F2529DD-56A2-43EC-9634-843FB8884F0B}" type="pres">
      <dgm:prSet presAssocID="{9CB6951C-4BB9-4AF4-BD9C-5FFD1355522C}" presName="spaceBetweenRectangles" presStyleCnt="0"/>
      <dgm:spPr/>
    </dgm:pt>
    <dgm:pt modelId="{C74DBDE2-EDF0-4D0B-A58D-5E207544B7E7}" type="pres">
      <dgm:prSet presAssocID="{2D140EC0-66B5-403F-A328-2395C7210EF5}" presName="parentLin" presStyleCnt="0"/>
      <dgm:spPr/>
    </dgm:pt>
    <dgm:pt modelId="{23631FE0-0AD8-49BF-8278-E92FE6ECF97F}" type="pres">
      <dgm:prSet presAssocID="{2D140EC0-66B5-403F-A328-2395C7210EF5}" presName="parentLeftMargin" presStyleLbl="node1" presStyleIdx="0" presStyleCnt="2"/>
      <dgm:spPr/>
    </dgm:pt>
    <dgm:pt modelId="{82786ED9-7D62-4301-9FE4-E7C1ECEA3EE3}" type="pres">
      <dgm:prSet presAssocID="{2D140EC0-66B5-403F-A328-2395C7210EF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6F76D3-1E62-44ED-9FEB-51756C556038}" type="pres">
      <dgm:prSet presAssocID="{2D140EC0-66B5-403F-A328-2395C7210EF5}" presName="negativeSpace" presStyleCnt="0"/>
      <dgm:spPr/>
    </dgm:pt>
    <dgm:pt modelId="{77B004CE-DEBE-40F8-A47B-260E6D208804}" type="pres">
      <dgm:prSet presAssocID="{2D140EC0-66B5-403F-A328-2395C7210EF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0461B11-9F52-4C01-A433-631661800BAE}" type="presOf" srcId="{C3D3FB75-54DE-4E2E-BA2E-49A83BB15761}" destId="{40009AD3-7636-4D90-89D0-3547F7E11A7A}" srcOrd="1" destOrd="0" presId="urn:microsoft.com/office/officeart/2005/8/layout/list1"/>
    <dgm:cxn modelId="{3C9D8415-F2D5-4993-A56B-2BF4E4DE5990}" type="presOf" srcId="{2D140EC0-66B5-403F-A328-2395C7210EF5}" destId="{82786ED9-7D62-4301-9FE4-E7C1ECEA3EE3}" srcOrd="1" destOrd="0" presId="urn:microsoft.com/office/officeart/2005/8/layout/list1"/>
    <dgm:cxn modelId="{5893B143-4EFF-4C26-9C33-3A1D6DAAD42A}" srcId="{44358E0D-D1CF-4B8B-AC2B-F08FA1AF4F33}" destId="{2D140EC0-66B5-403F-A328-2395C7210EF5}" srcOrd="1" destOrd="0" parTransId="{E1EE8977-C78B-4196-A060-6898E3A170F3}" sibTransId="{9AF4D009-1C13-4F08-ABC4-9F2479E4B27A}"/>
    <dgm:cxn modelId="{42A4E266-349C-4D78-B032-274ECAC2B504}" type="presOf" srcId="{44358E0D-D1CF-4B8B-AC2B-F08FA1AF4F33}" destId="{0A0B81E4-A751-4012-86BD-CA0B34FFCA58}" srcOrd="0" destOrd="0" presId="urn:microsoft.com/office/officeart/2005/8/layout/list1"/>
    <dgm:cxn modelId="{963A0E5A-7DED-4866-8F32-B44C56CA68D6}" type="presOf" srcId="{C3D3FB75-54DE-4E2E-BA2E-49A83BB15761}" destId="{9C32C5D9-1D28-4BDA-BC52-636EC30D334B}" srcOrd="0" destOrd="0" presId="urn:microsoft.com/office/officeart/2005/8/layout/list1"/>
    <dgm:cxn modelId="{69DA3692-C8FA-4450-A509-288BED90CD5A}" srcId="{44358E0D-D1CF-4B8B-AC2B-F08FA1AF4F33}" destId="{C3D3FB75-54DE-4E2E-BA2E-49A83BB15761}" srcOrd="0" destOrd="0" parTransId="{C974F8BB-AC1C-4167-A800-AF3600C81AC9}" sibTransId="{9CB6951C-4BB9-4AF4-BD9C-5FFD1355522C}"/>
    <dgm:cxn modelId="{3F7D07D3-997D-4A09-8B28-E4EAA210C543}" type="presOf" srcId="{2D140EC0-66B5-403F-A328-2395C7210EF5}" destId="{23631FE0-0AD8-49BF-8278-E92FE6ECF97F}" srcOrd="0" destOrd="0" presId="urn:microsoft.com/office/officeart/2005/8/layout/list1"/>
    <dgm:cxn modelId="{BA9D201D-B031-4060-AC8D-39A49B85CC10}" type="presParOf" srcId="{0A0B81E4-A751-4012-86BD-CA0B34FFCA58}" destId="{FD65FD6D-9F89-40D5-B1F2-FA694D7D95E4}" srcOrd="0" destOrd="0" presId="urn:microsoft.com/office/officeart/2005/8/layout/list1"/>
    <dgm:cxn modelId="{45E11F7E-A322-4516-B13F-5BC614FE6C4C}" type="presParOf" srcId="{FD65FD6D-9F89-40D5-B1F2-FA694D7D95E4}" destId="{9C32C5D9-1D28-4BDA-BC52-636EC30D334B}" srcOrd="0" destOrd="0" presId="urn:microsoft.com/office/officeart/2005/8/layout/list1"/>
    <dgm:cxn modelId="{FE5390B8-AAF5-4A9C-A24A-53FA45FB4783}" type="presParOf" srcId="{FD65FD6D-9F89-40D5-B1F2-FA694D7D95E4}" destId="{40009AD3-7636-4D90-89D0-3547F7E11A7A}" srcOrd="1" destOrd="0" presId="urn:microsoft.com/office/officeart/2005/8/layout/list1"/>
    <dgm:cxn modelId="{C961E1AA-B8E9-4073-9FE7-83FF58CD7F59}" type="presParOf" srcId="{0A0B81E4-A751-4012-86BD-CA0B34FFCA58}" destId="{87B40F63-4305-424D-80D6-F7169D5931BE}" srcOrd="1" destOrd="0" presId="urn:microsoft.com/office/officeart/2005/8/layout/list1"/>
    <dgm:cxn modelId="{2E66DC35-FD20-4E63-85CE-7732184E383E}" type="presParOf" srcId="{0A0B81E4-A751-4012-86BD-CA0B34FFCA58}" destId="{ACF686CB-EDAD-49B4-AD1B-D58E72E6CA96}" srcOrd="2" destOrd="0" presId="urn:microsoft.com/office/officeart/2005/8/layout/list1"/>
    <dgm:cxn modelId="{1E2BF720-D1F7-4A4C-957D-5B2C8473B0E6}" type="presParOf" srcId="{0A0B81E4-A751-4012-86BD-CA0B34FFCA58}" destId="{3F2529DD-56A2-43EC-9634-843FB8884F0B}" srcOrd="3" destOrd="0" presId="urn:microsoft.com/office/officeart/2005/8/layout/list1"/>
    <dgm:cxn modelId="{22FB6925-5390-4A34-9954-E31A612F980F}" type="presParOf" srcId="{0A0B81E4-A751-4012-86BD-CA0B34FFCA58}" destId="{C74DBDE2-EDF0-4D0B-A58D-5E207544B7E7}" srcOrd="4" destOrd="0" presId="urn:microsoft.com/office/officeart/2005/8/layout/list1"/>
    <dgm:cxn modelId="{2D2DC592-56A5-4CAA-B9F7-B46F29C8637E}" type="presParOf" srcId="{C74DBDE2-EDF0-4D0B-A58D-5E207544B7E7}" destId="{23631FE0-0AD8-49BF-8278-E92FE6ECF97F}" srcOrd="0" destOrd="0" presId="urn:microsoft.com/office/officeart/2005/8/layout/list1"/>
    <dgm:cxn modelId="{554BBA93-AA5F-4681-AE79-AE84E618EA68}" type="presParOf" srcId="{C74DBDE2-EDF0-4D0B-A58D-5E207544B7E7}" destId="{82786ED9-7D62-4301-9FE4-E7C1ECEA3EE3}" srcOrd="1" destOrd="0" presId="urn:microsoft.com/office/officeart/2005/8/layout/list1"/>
    <dgm:cxn modelId="{56E579CC-69B1-4E04-8F6C-E1B1A5E1D127}" type="presParOf" srcId="{0A0B81E4-A751-4012-86BD-CA0B34FFCA58}" destId="{FA6F76D3-1E62-44ED-9FEB-51756C556038}" srcOrd="5" destOrd="0" presId="urn:microsoft.com/office/officeart/2005/8/layout/list1"/>
    <dgm:cxn modelId="{72CFAC70-8602-42D4-B25A-75833CFADF88}" type="presParOf" srcId="{0A0B81E4-A751-4012-86BD-CA0B34FFCA58}" destId="{77B004CE-DEBE-40F8-A47B-260E6D20880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C762F8-FCA8-4CD7-BA24-FFAC77A3D03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2C131B3-9784-4C18-99CD-2B139D0007A2}">
      <dgm:prSet/>
      <dgm:spPr/>
      <dgm:t>
        <a:bodyPr/>
        <a:lstStyle/>
        <a:p>
          <a:r>
            <a:rPr lang="es-CL" b="1" dirty="0"/>
            <a:t>Transformación</a:t>
          </a:r>
          <a:endParaRPr lang="en-US" b="1" dirty="0"/>
        </a:p>
      </dgm:t>
    </dgm:pt>
    <dgm:pt modelId="{538965BC-9627-4FC6-B197-6D153AA682FE}" type="parTrans" cxnId="{08C3216F-47AB-42EE-BA51-2868F72BE11D}">
      <dgm:prSet/>
      <dgm:spPr/>
      <dgm:t>
        <a:bodyPr/>
        <a:lstStyle/>
        <a:p>
          <a:endParaRPr lang="en-US"/>
        </a:p>
      </dgm:t>
    </dgm:pt>
    <dgm:pt modelId="{A39E5528-44DD-45AC-AEB7-BB27F672CE34}" type="sibTrans" cxnId="{08C3216F-47AB-42EE-BA51-2868F72BE11D}">
      <dgm:prSet/>
      <dgm:spPr/>
      <dgm:t>
        <a:bodyPr/>
        <a:lstStyle/>
        <a:p>
          <a:endParaRPr lang="en-US"/>
        </a:p>
      </dgm:t>
    </dgm:pt>
    <dgm:pt modelId="{650EFF33-EBAC-461D-9816-0F1EECFB7D0A}">
      <dgm:prSet/>
      <dgm:spPr/>
      <dgm:t>
        <a:bodyPr/>
        <a:lstStyle/>
        <a:p>
          <a:r>
            <a:rPr lang="es-CL"/>
            <a:t>Social</a:t>
          </a:r>
          <a:endParaRPr lang="en-US"/>
        </a:p>
      </dgm:t>
    </dgm:pt>
    <dgm:pt modelId="{51D5CBC1-AC22-482C-B81E-81B88031E5D9}" type="parTrans" cxnId="{7FA11328-768C-4C2D-9809-A2CDC8EEB181}">
      <dgm:prSet/>
      <dgm:spPr/>
      <dgm:t>
        <a:bodyPr/>
        <a:lstStyle/>
        <a:p>
          <a:endParaRPr lang="en-US"/>
        </a:p>
      </dgm:t>
    </dgm:pt>
    <dgm:pt modelId="{7D8097A1-7126-4EBA-82D9-3553D4CFD0DF}" type="sibTrans" cxnId="{7FA11328-768C-4C2D-9809-A2CDC8EEB181}">
      <dgm:prSet/>
      <dgm:spPr/>
      <dgm:t>
        <a:bodyPr/>
        <a:lstStyle/>
        <a:p>
          <a:endParaRPr lang="en-US"/>
        </a:p>
      </dgm:t>
    </dgm:pt>
    <dgm:pt modelId="{92C7C250-9D3E-4619-A56A-C4F1E70C2711}">
      <dgm:prSet/>
      <dgm:spPr/>
      <dgm:t>
        <a:bodyPr/>
        <a:lstStyle/>
        <a:p>
          <a:r>
            <a:rPr lang="es-CL"/>
            <a:t>Tecnológica</a:t>
          </a:r>
          <a:endParaRPr lang="en-US"/>
        </a:p>
      </dgm:t>
    </dgm:pt>
    <dgm:pt modelId="{3B458E71-84EA-43F9-A08E-63FCDC44EDF4}" type="parTrans" cxnId="{A60CCF64-9098-4C28-B195-371DC9D156D2}">
      <dgm:prSet/>
      <dgm:spPr/>
      <dgm:t>
        <a:bodyPr/>
        <a:lstStyle/>
        <a:p>
          <a:endParaRPr lang="en-US"/>
        </a:p>
      </dgm:t>
    </dgm:pt>
    <dgm:pt modelId="{1B48C39A-2BB3-4CAA-9C20-10D8AF9B4A57}" type="sibTrans" cxnId="{A60CCF64-9098-4C28-B195-371DC9D156D2}">
      <dgm:prSet/>
      <dgm:spPr/>
      <dgm:t>
        <a:bodyPr/>
        <a:lstStyle/>
        <a:p>
          <a:endParaRPr lang="en-US"/>
        </a:p>
      </dgm:t>
    </dgm:pt>
    <dgm:pt modelId="{C0ADAFE2-8F5A-4764-95F7-0E8C68297137}">
      <dgm:prSet/>
      <dgm:spPr/>
      <dgm:t>
        <a:bodyPr/>
        <a:lstStyle/>
        <a:p>
          <a:r>
            <a:rPr lang="es-CL"/>
            <a:t>Económica</a:t>
          </a:r>
          <a:endParaRPr lang="en-US"/>
        </a:p>
      </dgm:t>
    </dgm:pt>
    <dgm:pt modelId="{005691D9-B409-4983-A99F-37A75C23F7BB}" type="parTrans" cxnId="{3FA94D77-5D50-4B93-BC43-F1CDDB88A76D}">
      <dgm:prSet/>
      <dgm:spPr/>
      <dgm:t>
        <a:bodyPr/>
        <a:lstStyle/>
        <a:p>
          <a:endParaRPr lang="en-US"/>
        </a:p>
      </dgm:t>
    </dgm:pt>
    <dgm:pt modelId="{489283B9-9A09-4FF3-973D-553437E1B68D}" type="sibTrans" cxnId="{3FA94D77-5D50-4B93-BC43-F1CDDB88A76D}">
      <dgm:prSet/>
      <dgm:spPr/>
      <dgm:t>
        <a:bodyPr/>
        <a:lstStyle/>
        <a:p>
          <a:endParaRPr lang="en-US"/>
        </a:p>
      </dgm:t>
    </dgm:pt>
    <dgm:pt modelId="{1002A373-8E7F-4A86-94E1-3B6FF0C900FB}">
      <dgm:prSet/>
      <dgm:spPr/>
      <dgm:t>
        <a:bodyPr/>
        <a:lstStyle/>
        <a:p>
          <a:r>
            <a:rPr lang="es-CL"/>
            <a:t>Productiva </a:t>
          </a:r>
          <a:endParaRPr lang="en-US"/>
        </a:p>
      </dgm:t>
    </dgm:pt>
    <dgm:pt modelId="{90D5852C-C9C1-42C0-A652-5494ACB9933A}" type="parTrans" cxnId="{83003C83-3F9A-4F17-BD63-9B43D40131A1}">
      <dgm:prSet/>
      <dgm:spPr/>
      <dgm:t>
        <a:bodyPr/>
        <a:lstStyle/>
        <a:p>
          <a:endParaRPr lang="en-US"/>
        </a:p>
      </dgm:t>
    </dgm:pt>
    <dgm:pt modelId="{A75C4305-23D3-4630-8989-857CF34907E1}" type="sibTrans" cxnId="{83003C83-3F9A-4F17-BD63-9B43D40131A1}">
      <dgm:prSet/>
      <dgm:spPr/>
      <dgm:t>
        <a:bodyPr/>
        <a:lstStyle/>
        <a:p>
          <a:endParaRPr lang="en-US"/>
        </a:p>
      </dgm:t>
    </dgm:pt>
    <dgm:pt modelId="{9A852628-8BC9-4617-89AB-181FDB0B5326}">
      <dgm:prSet/>
      <dgm:spPr/>
      <dgm:t>
        <a:bodyPr/>
        <a:lstStyle/>
        <a:p>
          <a:r>
            <a:rPr lang="es-CL" dirty="0"/>
            <a:t>¿Política?</a:t>
          </a:r>
          <a:endParaRPr lang="en-US" dirty="0"/>
        </a:p>
      </dgm:t>
    </dgm:pt>
    <dgm:pt modelId="{7BD528F0-C871-4D25-BDBD-A7A0A388C073}" type="parTrans" cxnId="{729926A9-EE12-4431-ACC9-18B2301C383D}">
      <dgm:prSet/>
      <dgm:spPr/>
      <dgm:t>
        <a:bodyPr/>
        <a:lstStyle/>
        <a:p>
          <a:endParaRPr lang="en-US"/>
        </a:p>
      </dgm:t>
    </dgm:pt>
    <dgm:pt modelId="{39A45BC4-C57C-4C7C-8FCA-34C19268B4CB}" type="sibTrans" cxnId="{729926A9-EE12-4431-ACC9-18B2301C383D}">
      <dgm:prSet/>
      <dgm:spPr/>
      <dgm:t>
        <a:bodyPr/>
        <a:lstStyle/>
        <a:p>
          <a:endParaRPr lang="en-US"/>
        </a:p>
      </dgm:t>
    </dgm:pt>
    <dgm:pt modelId="{BDB98A14-1D78-4469-9CED-FA2BE751BA3D}">
      <dgm:prSet/>
      <dgm:spPr/>
      <dgm:t>
        <a:bodyPr/>
        <a:lstStyle/>
        <a:p>
          <a:r>
            <a:rPr lang="es-CL" b="1" dirty="0"/>
            <a:t>Innovación</a:t>
          </a:r>
          <a:endParaRPr lang="en-US" b="1" dirty="0"/>
        </a:p>
      </dgm:t>
    </dgm:pt>
    <dgm:pt modelId="{1B853D55-52CD-4815-B81A-649A5DA122E3}" type="parTrans" cxnId="{7669C0CA-CDCB-4C4B-9696-88E5640465DD}">
      <dgm:prSet/>
      <dgm:spPr/>
      <dgm:t>
        <a:bodyPr/>
        <a:lstStyle/>
        <a:p>
          <a:endParaRPr lang="en-US"/>
        </a:p>
      </dgm:t>
    </dgm:pt>
    <dgm:pt modelId="{F668C7AC-CAC7-46AD-8D43-589DDE014A8A}" type="sibTrans" cxnId="{7669C0CA-CDCB-4C4B-9696-88E5640465DD}">
      <dgm:prSet/>
      <dgm:spPr/>
      <dgm:t>
        <a:bodyPr/>
        <a:lstStyle/>
        <a:p>
          <a:endParaRPr lang="en-US"/>
        </a:p>
      </dgm:t>
    </dgm:pt>
    <dgm:pt modelId="{CC08016A-C47E-4362-9C27-CBEF42C55FB1}">
      <dgm:prSet/>
      <dgm:spPr/>
      <dgm:t>
        <a:bodyPr/>
        <a:lstStyle/>
        <a:p>
          <a:r>
            <a:rPr lang="es-CL"/>
            <a:t>En la construcción del futuro</a:t>
          </a:r>
          <a:endParaRPr lang="en-US"/>
        </a:p>
      </dgm:t>
    </dgm:pt>
    <dgm:pt modelId="{8CEA1D75-0D45-4177-AF5D-2FB10D7A5405}" type="parTrans" cxnId="{027AD932-C8D5-49EC-9D95-1AD8A7F8B51E}">
      <dgm:prSet/>
      <dgm:spPr/>
      <dgm:t>
        <a:bodyPr/>
        <a:lstStyle/>
        <a:p>
          <a:endParaRPr lang="en-US"/>
        </a:p>
      </dgm:t>
    </dgm:pt>
    <dgm:pt modelId="{BC79F190-21DA-4FA0-97BD-3F9877D80DAD}" type="sibTrans" cxnId="{027AD932-C8D5-49EC-9D95-1AD8A7F8B51E}">
      <dgm:prSet/>
      <dgm:spPr/>
      <dgm:t>
        <a:bodyPr/>
        <a:lstStyle/>
        <a:p>
          <a:endParaRPr lang="en-US"/>
        </a:p>
      </dgm:t>
    </dgm:pt>
    <dgm:pt modelId="{8AF8FD97-74BD-4E4B-97E7-70214C41A860}">
      <dgm:prSet/>
      <dgm:spPr/>
      <dgm:t>
        <a:bodyPr/>
        <a:lstStyle/>
        <a:p>
          <a:r>
            <a:rPr lang="es-CL"/>
            <a:t>Adaptabilidad</a:t>
          </a:r>
          <a:endParaRPr lang="en-US"/>
        </a:p>
      </dgm:t>
    </dgm:pt>
    <dgm:pt modelId="{3490FFF0-4513-4723-9670-DAB1A4E56B29}" type="parTrans" cxnId="{ED30BD03-6FB8-4DA0-8E40-858ABF476C08}">
      <dgm:prSet/>
      <dgm:spPr/>
      <dgm:t>
        <a:bodyPr/>
        <a:lstStyle/>
        <a:p>
          <a:endParaRPr lang="en-US"/>
        </a:p>
      </dgm:t>
    </dgm:pt>
    <dgm:pt modelId="{3B82FCE7-40AE-49EA-BC95-482E3EA87630}" type="sibTrans" cxnId="{ED30BD03-6FB8-4DA0-8E40-858ABF476C08}">
      <dgm:prSet/>
      <dgm:spPr/>
      <dgm:t>
        <a:bodyPr/>
        <a:lstStyle/>
        <a:p>
          <a:endParaRPr lang="en-US"/>
        </a:p>
      </dgm:t>
    </dgm:pt>
    <dgm:pt modelId="{446100D2-9B62-4EA8-9E82-419A0C5B8454}">
      <dgm:prSet/>
      <dgm:spPr/>
      <dgm:t>
        <a:bodyPr/>
        <a:lstStyle/>
        <a:p>
          <a:r>
            <a:rPr lang="es-CL"/>
            <a:t>Flexibilidad </a:t>
          </a:r>
          <a:endParaRPr lang="en-US"/>
        </a:p>
      </dgm:t>
    </dgm:pt>
    <dgm:pt modelId="{D311CE79-08B0-4CAF-AA09-4A4897065AE4}" type="parTrans" cxnId="{EAE40B80-4F33-4D1A-992F-CA81C166D507}">
      <dgm:prSet/>
      <dgm:spPr/>
      <dgm:t>
        <a:bodyPr/>
        <a:lstStyle/>
        <a:p>
          <a:endParaRPr lang="en-US"/>
        </a:p>
      </dgm:t>
    </dgm:pt>
    <dgm:pt modelId="{6298FCF0-EFA8-46BC-A1F2-9D2FA26A0C2A}" type="sibTrans" cxnId="{EAE40B80-4F33-4D1A-992F-CA81C166D507}">
      <dgm:prSet/>
      <dgm:spPr/>
      <dgm:t>
        <a:bodyPr/>
        <a:lstStyle/>
        <a:p>
          <a:endParaRPr lang="en-US"/>
        </a:p>
      </dgm:t>
    </dgm:pt>
    <dgm:pt modelId="{4225558C-D60F-4552-8B8A-B4B32122AD55}">
      <dgm:prSet/>
      <dgm:spPr/>
      <dgm:t>
        <a:bodyPr/>
        <a:lstStyle/>
        <a:p>
          <a:r>
            <a:rPr lang="es-CL"/>
            <a:t>Alianzas público – privada</a:t>
          </a:r>
          <a:endParaRPr lang="en-US"/>
        </a:p>
      </dgm:t>
    </dgm:pt>
    <dgm:pt modelId="{391A3C46-366B-4A86-B857-285F33214D0F}" type="parTrans" cxnId="{9F96C41A-EF6E-473B-A15A-6A466ECED274}">
      <dgm:prSet/>
      <dgm:spPr/>
      <dgm:t>
        <a:bodyPr/>
        <a:lstStyle/>
        <a:p>
          <a:endParaRPr lang="en-US"/>
        </a:p>
      </dgm:t>
    </dgm:pt>
    <dgm:pt modelId="{31C91117-12D9-4947-A921-5BF5F419E3C3}" type="sibTrans" cxnId="{9F96C41A-EF6E-473B-A15A-6A466ECED274}">
      <dgm:prSet/>
      <dgm:spPr/>
      <dgm:t>
        <a:bodyPr/>
        <a:lstStyle/>
        <a:p>
          <a:endParaRPr lang="en-US"/>
        </a:p>
      </dgm:t>
    </dgm:pt>
    <dgm:pt modelId="{548E8605-E185-44A2-9ECF-5B0E4C9AB143}">
      <dgm:prSet/>
      <dgm:spPr/>
      <dgm:t>
        <a:bodyPr/>
        <a:lstStyle/>
        <a:p>
          <a:r>
            <a:rPr lang="es-CL"/>
            <a:t>En la comprensión de la complejidad</a:t>
          </a:r>
          <a:endParaRPr lang="en-US"/>
        </a:p>
      </dgm:t>
    </dgm:pt>
    <dgm:pt modelId="{E060758B-ED2A-45DA-90D0-0A0BDCCDCC38}" type="parTrans" cxnId="{4F94FDFB-4F17-4DCC-92FF-E22D047F958D}">
      <dgm:prSet/>
      <dgm:spPr/>
      <dgm:t>
        <a:bodyPr/>
        <a:lstStyle/>
        <a:p>
          <a:endParaRPr lang="en-US"/>
        </a:p>
      </dgm:t>
    </dgm:pt>
    <dgm:pt modelId="{D4DD87D7-095B-4644-B4CE-F88A38EFAA44}" type="sibTrans" cxnId="{4F94FDFB-4F17-4DCC-92FF-E22D047F958D}">
      <dgm:prSet/>
      <dgm:spPr/>
      <dgm:t>
        <a:bodyPr/>
        <a:lstStyle/>
        <a:p>
          <a:endParaRPr lang="en-US"/>
        </a:p>
      </dgm:t>
    </dgm:pt>
    <dgm:pt modelId="{2B640BD4-F15F-42C2-8AA3-B2F94B70EDC8}" type="pres">
      <dgm:prSet presAssocID="{B5C762F8-FCA8-4CD7-BA24-FFAC77A3D03D}" presName="linear" presStyleCnt="0">
        <dgm:presLayoutVars>
          <dgm:dir/>
          <dgm:animLvl val="lvl"/>
          <dgm:resizeHandles val="exact"/>
        </dgm:presLayoutVars>
      </dgm:prSet>
      <dgm:spPr/>
    </dgm:pt>
    <dgm:pt modelId="{AAB6015F-F5F2-47BA-AB52-F76C95B11CBA}" type="pres">
      <dgm:prSet presAssocID="{C2C131B3-9784-4C18-99CD-2B139D0007A2}" presName="parentLin" presStyleCnt="0"/>
      <dgm:spPr/>
    </dgm:pt>
    <dgm:pt modelId="{B298CAC5-15D6-4F03-A92F-CBF336A9836D}" type="pres">
      <dgm:prSet presAssocID="{C2C131B3-9784-4C18-99CD-2B139D0007A2}" presName="parentLeftMargin" presStyleLbl="node1" presStyleIdx="0" presStyleCnt="2"/>
      <dgm:spPr/>
    </dgm:pt>
    <dgm:pt modelId="{EB13F05A-1070-489F-9F1E-12C38780AF68}" type="pres">
      <dgm:prSet presAssocID="{C2C131B3-9784-4C18-99CD-2B139D0007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B6D818-F757-4968-B6BC-27D02965A69D}" type="pres">
      <dgm:prSet presAssocID="{C2C131B3-9784-4C18-99CD-2B139D0007A2}" presName="negativeSpace" presStyleCnt="0"/>
      <dgm:spPr/>
    </dgm:pt>
    <dgm:pt modelId="{F4FCFB1C-12BC-45BF-9185-0BB397B42B61}" type="pres">
      <dgm:prSet presAssocID="{C2C131B3-9784-4C18-99CD-2B139D0007A2}" presName="childText" presStyleLbl="conFgAcc1" presStyleIdx="0" presStyleCnt="2">
        <dgm:presLayoutVars>
          <dgm:bulletEnabled val="1"/>
        </dgm:presLayoutVars>
      </dgm:prSet>
      <dgm:spPr/>
    </dgm:pt>
    <dgm:pt modelId="{D9B6A1BB-D9C8-4D85-87E8-A8DB0C2EFD45}" type="pres">
      <dgm:prSet presAssocID="{A39E5528-44DD-45AC-AEB7-BB27F672CE34}" presName="spaceBetweenRectangles" presStyleCnt="0"/>
      <dgm:spPr/>
    </dgm:pt>
    <dgm:pt modelId="{0C2D801C-4601-42B0-8CF5-27C28677BD3C}" type="pres">
      <dgm:prSet presAssocID="{BDB98A14-1D78-4469-9CED-FA2BE751BA3D}" presName="parentLin" presStyleCnt="0"/>
      <dgm:spPr/>
    </dgm:pt>
    <dgm:pt modelId="{6D96DD4A-2C6C-431E-B7B5-DE6261DC063D}" type="pres">
      <dgm:prSet presAssocID="{BDB98A14-1D78-4469-9CED-FA2BE751BA3D}" presName="parentLeftMargin" presStyleLbl="node1" presStyleIdx="0" presStyleCnt="2"/>
      <dgm:spPr/>
    </dgm:pt>
    <dgm:pt modelId="{6C754642-B8E4-406A-97D5-601565BBC4BE}" type="pres">
      <dgm:prSet presAssocID="{BDB98A14-1D78-4469-9CED-FA2BE751BA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7B8452D-56E7-4917-A675-D90B61AF147B}" type="pres">
      <dgm:prSet presAssocID="{BDB98A14-1D78-4469-9CED-FA2BE751BA3D}" presName="negativeSpace" presStyleCnt="0"/>
      <dgm:spPr/>
    </dgm:pt>
    <dgm:pt modelId="{9AB3ECDF-2DE7-4173-833B-2027EBEA39BB}" type="pres">
      <dgm:prSet presAssocID="{BDB98A14-1D78-4469-9CED-FA2BE751BA3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8FDA000-2960-46EE-B866-17C99050FD65}" type="presOf" srcId="{C2C131B3-9784-4C18-99CD-2B139D0007A2}" destId="{EB13F05A-1070-489F-9F1E-12C38780AF68}" srcOrd="1" destOrd="0" presId="urn:microsoft.com/office/officeart/2005/8/layout/list1"/>
    <dgm:cxn modelId="{7CC60D01-C0A8-4DBE-B0BB-6DC1B76CECA8}" type="presOf" srcId="{446100D2-9B62-4EA8-9E82-419A0C5B8454}" destId="{9AB3ECDF-2DE7-4173-833B-2027EBEA39BB}" srcOrd="0" destOrd="2" presId="urn:microsoft.com/office/officeart/2005/8/layout/list1"/>
    <dgm:cxn modelId="{ED30BD03-6FB8-4DA0-8E40-858ABF476C08}" srcId="{BDB98A14-1D78-4469-9CED-FA2BE751BA3D}" destId="{8AF8FD97-74BD-4E4B-97E7-70214C41A860}" srcOrd="1" destOrd="0" parTransId="{3490FFF0-4513-4723-9670-DAB1A4E56B29}" sibTransId="{3B82FCE7-40AE-49EA-BC95-482E3EA87630}"/>
    <dgm:cxn modelId="{B92C5604-87BE-429D-AE66-760A917006ED}" type="presOf" srcId="{1002A373-8E7F-4A86-94E1-3B6FF0C900FB}" destId="{F4FCFB1C-12BC-45BF-9185-0BB397B42B61}" srcOrd="0" destOrd="3" presId="urn:microsoft.com/office/officeart/2005/8/layout/list1"/>
    <dgm:cxn modelId="{BE050F14-4BA9-4362-ACD1-274AA3C0D42C}" type="presOf" srcId="{C2C131B3-9784-4C18-99CD-2B139D0007A2}" destId="{B298CAC5-15D6-4F03-A92F-CBF336A9836D}" srcOrd="0" destOrd="0" presId="urn:microsoft.com/office/officeart/2005/8/layout/list1"/>
    <dgm:cxn modelId="{9F96C41A-EF6E-473B-A15A-6A466ECED274}" srcId="{BDB98A14-1D78-4469-9CED-FA2BE751BA3D}" destId="{4225558C-D60F-4552-8B8A-B4B32122AD55}" srcOrd="3" destOrd="0" parTransId="{391A3C46-366B-4A86-B857-285F33214D0F}" sibTransId="{31C91117-12D9-4947-A921-5BF5F419E3C3}"/>
    <dgm:cxn modelId="{7FA11328-768C-4C2D-9809-A2CDC8EEB181}" srcId="{C2C131B3-9784-4C18-99CD-2B139D0007A2}" destId="{650EFF33-EBAC-461D-9816-0F1EECFB7D0A}" srcOrd="0" destOrd="0" parTransId="{51D5CBC1-AC22-482C-B81E-81B88031E5D9}" sibTransId="{7D8097A1-7126-4EBA-82D9-3553D4CFD0DF}"/>
    <dgm:cxn modelId="{027AD932-C8D5-49EC-9D95-1AD8A7F8B51E}" srcId="{BDB98A14-1D78-4469-9CED-FA2BE751BA3D}" destId="{CC08016A-C47E-4362-9C27-CBEF42C55FB1}" srcOrd="0" destOrd="0" parTransId="{8CEA1D75-0D45-4177-AF5D-2FB10D7A5405}" sibTransId="{BC79F190-21DA-4FA0-97BD-3F9877D80DAD}"/>
    <dgm:cxn modelId="{FAD2F33F-3E4E-41A5-8AE5-7D1218FB71E6}" type="presOf" srcId="{BDB98A14-1D78-4469-9CED-FA2BE751BA3D}" destId="{6D96DD4A-2C6C-431E-B7B5-DE6261DC063D}" srcOrd="0" destOrd="0" presId="urn:microsoft.com/office/officeart/2005/8/layout/list1"/>
    <dgm:cxn modelId="{A60CCF64-9098-4C28-B195-371DC9D156D2}" srcId="{C2C131B3-9784-4C18-99CD-2B139D0007A2}" destId="{92C7C250-9D3E-4619-A56A-C4F1E70C2711}" srcOrd="1" destOrd="0" parTransId="{3B458E71-84EA-43F9-A08E-63FCDC44EDF4}" sibTransId="{1B48C39A-2BB3-4CAA-9C20-10D8AF9B4A57}"/>
    <dgm:cxn modelId="{08C3216F-47AB-42EE-BA51-2868F72BE11D}" srcId="{B5C762F8-FCA8-4CD7-BA24-FFAC77A3D03D}" destId="{C2C131B3-9784-4C18-99CD-2B139D0007A2}" srcOrd="0" destOrd="0" parTransId="{538965BC-9627-4FC6-B197-6D153AA682FE}" sibTransId="{A39E5528-44DD-45AC-AEB7-BB27F672CE34}"/>
    <dgm:cxn modelId="{3FA94D77-5D50-4B93-BC43-F1CDDB88A76D}" srcId="{C2C131B3-9784-4C18-99CD-2B139D0007A2}" destId="{C0ADAFE2-8F5A-4764-95F7-0E8C68297137}" srcOrd="2" destOrd="0" parTransId="{005691D9-B409-4983-A99F-37A75C23F7BB}" sibTransId="{489283B9-9A09-4FF3-973D-553437E1B68D}"/>
    <dgm:cxn modelId="{AE50B97F-870B-4B98-AB36-5134C74CB1E6}" type="presOf" srcId="{C0ADAFE2-8F5A-4764-95F7-0E8C68297137}" destId="{F4FCFB1C-12BC-45BF-9185-0BB397B42B61}" srcOrd="0" destOrd="2" presId="urn:microsoft.com/office/officeart/2005/8/layout/list1"/>
    <dgm:cxn modelId="{EAE40B80-4F33-4D1A-992F-CA81C166D507}" srcId="{BDB98A14-1D78-4469-9CED-FA2BE751BA3D}" destId="{446100D2-9B62-4EA8-9E82-419A0C5B8454}" srcOrd="2" destOrd="0" parTransId="{D311CE79-08B0-4CAF-AA09-4A4897065AE4}" sibTransId="{6298FCF0-EFA8-46BC-A1F2-9D2FA26A0C2A}"/>
    <dgm:cxn modelId="{35E09080-82DC-4E87-BCC3-E6EB4B33FA62}" type="presOf" srcId="{650EFF33-EBAC-461D-9816-0F1EECFB7D0A}" destId="{F4FCFB1C-12BC-45BF-9185-0BB397B42B61}" srcOrd="0" destOrd="0" presId="urn:microsoft.com/office/officeart/2005/8/layout/list1"/>
    <dgm:cxn modelId="{83003C83-3F9A-4F17-BD63-9B43D40131A1}" srcId="{C2C131B3-9784-4C18-99CD-2B139D0007A2}" destId="{1002A373-8E7F-4A86-94E1-3B6FF0C900FB}" srcOrd="3" destOrd="0" parTransId="{90D5852C-C9C1-42C0-A652-5494ACB9933A}" sibTransId="{A75C4305-23D3-4630-8989-857CF34907E1}"/>
    <dgm:cxn modelId="{ED854A84-00D6-46C5-ACF9-E99B56590DE2}" type="presOf" srcId="{9A852628-8BC9-4617-89AB-181FDB0B5326}" destId="{F4FCFB1C-12BC-45BF-9185-0BB397B42B61}" srcOrd="0" destOrd="4" presId="urn:microsoft.com/office/officeart/2005/8/layout/list1"/>
    <dgm:cxn modelId="{FC5F048C-9696-4127-B786-ACDFFF4861F9}" type="presOf" srcId="{BDB98A14-1D78-4469-9CED-FA2BE751BA3D}" destId="{6C754642-B8E4-406A-97D5-601565BBC4BE}" srcOrd="1" destOrd="0" presId="urn:microsoft.com/office/officeart/2005/8/layout/list1"/>
    <dgm:cxn modelId="{C9D2A393-835A-4951-8948-F9DCD2CFF481}" type="presOf" srcId="{CC08016A-C47E-4362-9C27-CBEF42C55FB1}" destId="{9AB3ECDF-2DE7-4173-833B-2027EBEA39BB}" srcOrd="0" destOrd="0" presId="urn:microsoft.com/office/officeart/2005/8/layout/list1"/>
    <dgm:cxn modelId="{CE7852A2-1B8F-4178-90EA-48BF5C5406E5}" type="presOf" srcId="{92C7C250-9D3E-4619-A56A-C4F1E70C2711}" destId="{F4FCFB1C-12BC-45BF-9185-0BB397B42B61}" srcOrd="0" destOrd="1" presId="urn:microsoft.com/office/officeart/2005/8/layout/list1"/>
    <dgm:cxn modelId="{D27033A7-0917-4106-B9FF-AAE659B78E3D}" type="presOf" srcId="{8AF8FD97-74BD-4E4B-97E7-70214C41A860}" destId="{9AB3ECDF-2DE7-4173-833B-2027EBEA39BB}" srcOrd="0" destOrd="1" presId="urn:microsoft.com/office/officeart/2005/8/layout/list1"/>
    <dgm:cxn modelId="{729926A9-EE12-4431-ACC9-18B2301C383D}" srcId="{C2C131B3-9784-4C18-99CD-2B139D0007A2}" destId="{9A852628-8BC9-4617-89AB-181FDB0B5326}" srcOrd="4" destOrd="0" parTransId="{7BD528F0-C871-4D25-BDBD-A7A0A388C073}" sibTransId="{39A45BC4-C57C-4C7C-8FCA-34C19268B4CB}"/>
    <dgm:cxn modelId="{7669C0CA-CDCB-4C4B-9696-88E5640465DD}" srcId="{B5C762F8-FCA8-4CD7-BA24-FFAC77A3D03D}" destId="{BDB98A14-1D78-4469-9CED-FA2BE751BA3D}" srcOrd="1" destOrd="0" parTransId="{1B853D55-52CD-4815-B81A-649A5DA122E3}" sibTransId="{F668C7AC-CAC7-46AD-8D43-589DDE014A8A}"/>
    <dgm:cxn modelId="{B8E176CE-8BDA-4D3B-BA92-FD5E5DB8CAA9}" type="presOf" srcId="{548E8605-E185-44A2-9ECF-5B0E4C9AB143}" destId="{9AB3ECDF-2DE7-4173-833B-2027EBEA39BB}" srcOrd="0" destOrd="4" presId="urn:microsoft.com/office/officeart/2005/8/layout/list1"/>
    <dgm:cxn modelId="{96F77CDB-E712-48AA-8DFD-639AFEC0A554}" type="presOf" srcId="{4225558C-D60F-4552-8B8A-B4B32122AD55}" destId="{9AB3ECDF-2DE7-4173-833B-2027EBEA39BB}" srcOrd="0" destOrd="3" presId="urn:microsoft.com/office/officeart/2005/8/layout/list1"/>
    <dgm:cxn modelId="{81F15EDD-B80E-4AF4-B48B-DDFF3A784DA2}" type="presOf" srcId="{B5C762F8-FCA8-4CD7-BA24-FFAC77A3D03D}" destId="{2B640BD4-F15F-42C2-8AA3-B2F94B70EDC8}" srcOrd="0" destOrd="0" presId="urn:microsoft.com/office/officeart/2005/8/layout/list1"/>
    <dgm:cxn modelId="{4F94FDFB-4F17-4DCC-92FF-E22D047F958D}" srcId="{BDB98A14-1D78-4469-9CED-FA2BE751BA3D}" destId="{548E8605-E185-44A2-9ECF-5B0E4C9AB143}" srcOrd="4" destOrd="0" parTransId="{E060758B-ED2A-45DA-90D0-0A0BDCCDCC38}" sibTransId="{D4DD87D7-095B-4644-B4CE-F88A38EFAA44}"/>
    <dgm:cxn modelId="{AD3C0E38-2447-43B0-8E50-33D1FD85652F}" type="presParOf" srcId="{2B640BD4-F15F-42C2-8AA3-B2F94B70EDC8}" destId="{AAB6015F-F5F2-47BA-AB52-F76C95B11CBA}" srcOrd="0" destOrd="0" presId="urn:microsoft.com/office/officeart/2005/8/layout/list1"/>
    <dgm:cxn modelId="{B92A8A07-1F94-406B-9814-3078D2588CCE}" type="presParOf" srcId="{AAB6015F-F5F2-47BA-AB52-F76C95B11CBA}" destId="{B298CAC5-15D6-4F03-A92F-CBF336A9836D}" srcOrd="0" destOrd="0" presId="urn:microsoft.com/office/officeart/2005/8/layout/list1"/>
    <dgm:cxn modelId="{BAE847BD-DE30-4EC4-9101-28482BE2202C}" type="presParOf" srcId="{AAB6015F-F5F2-47BA-AB52-F76C95B11CBA}" destId="{EB13F05A-1070-489F-9F1E-12C38780AF68}" srcOrd="1" destOrd="0" presId="urn:microsoft.com/office/officeart/2005/8/layout/list1"/>
    <dgm:cxn modelId="{2407F8CB-7B13-47AB-8D2F-196C412B3208}" type="presParOf" srcId="{2B640BD4-F15F-42C2-8AA3-B2F94B70EDC8}" destId="{FEB6D818-F757-4968-B6BC-27D02965A69D}" srcOrd="1" destOrd="0" presId="urn:microsoft.com/office/officeart/2005/8/layout/list1"/>
    <dgm:cxn modelId="{027764DB-1DBF-42A2-B190-5407332E571A}" type="presParOf" srcId="{2B640BD4-F15F-42C2-8AA3-B2F94B70EDC8}" destId="{F4FCFB1C-12BC-45BF-9185-0BB397B42B61}" srcOrd="2" destOrd="0" presId="urn:microsoft.com/office/officeart/2005/8/layout/list1"/>
    <dgm:cxn modelId="{BC888A57-3C60-4C75-B390-FE7B53CAD791}" type="presParOf" srcId="{2B640BD4-F15F-42C2-8AA3-B2F94B70EDC8}" destId="{D9B6A1BB-D9C8-4D85-87E8-A8DB0C2EFD45}" srcOrd="3" destOrd="0" presId="urn:microsoft.com/office/officeart/2005/8/layout/list1"/>
    <dgm:cxn modelId="{68AE0B83-4381-4F4F-8C8B-473D2B36A94F}" type="presParOf" srcId="{2B640BD4-F15F-42C2-8AA3-B2F94B70EDC8}" destId="{0C2D801C-4601-42B0-8CF5-27C28677BD3C}" srcOrd="4" destOrd="0" presId="urn:microsoft.com/office/officeart/2005/8/layout/list1"/>
    <dgm:cxn modelId="{364370C5-6480-4C17-B82B-865D055277A3}" type="presParOf" srcId="{0C2D801C-4601-42B0-8CF5-27C28677BD3C}" destId="{6D96DD4A-2C6C-431E-B7B5-DE6261DC063D}" srcOrd="0" destOrd="0" presId="urn:microsoft.com/office/officeart/2005/8/layout/list1"/>
    <dgm:cxn modelId="{A2723E88-594E-41A9-9C5C-C34F460D3258}" type="presParOf" srcId="{0C2D801C-4601-42B0-8CF5-27C28677BD3C}" destId="{6C754642-B8E4-406A-97D5-601565BBC4BE}" srcOrd="1" destOrd="0" presId="urn:microsoft.com/office/officeart/2005/8/layout/list1"/>
    <dgm:cxn modelId="{36BF40F7-00E0-4DAE-B52B-901833F1CFBA}" type="presParOf" srcId="{2B640BD4-F15F-42C2-8AA3-B2F94B70EDC8}" destId="{77B8452D-56E7-4917-A675-D90B61AF147B}" srcOrd="5" destOrd="0" presId="urn:microsoft.com/office/officeart/2005/8/layout/list1"/>
    <dgm:cxn modelId="{107DBCC7-4A66-4B71-9DCD-CA6DA015DAF5}" type="presParOf" srcId="{2B640BD4-F15F-42C2-8AA3-B2F94B70EDC8}" destId="{9AB3ECDF-2DE7-4173-833B-2027EBEA39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082512-0314-4471-84B6-B4AA4BC124B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28C19368-D3D7-412C-9C8F-D45C907B02A1}">
      <dgm:prSet phldrT="[Texto]"/>
      <dgm:spPr/>
      <dgm:t>
        <a:bodyPr/>
        <a:lstStyle/>
        <a:p>
          <a:r>
            <a:rPr lang="es-ES" dirty="0"/>
            <a:t>EEUU</a:t>
          </a:r>
        </a:p>
      </dgm:t>
    </dgm:pt>
    <dgm:pt modelId="{CB736996-E96C-4449-8D7E-F664D8FA0B69}" type="parTrans" cxnId="{62E9667D-F193-4F88-B1C5-5A3713727760}">
      <dgm:prSet/>
      <dgm:spPr/>
      <dgm:t>
        <a:bodyPr/>
        <a:lstStyle/>
        <a:p>
          <a:endParaRPr lang="es-ES"/>
        </a:p>
      </dgm:t>
    </dgm:pt>
    <dgm:pt modelId="{47143B71-E486-45B8-B096-75F1B665719C}" type="sibTrans" cxnId="{62E9667D-F193-4F88-B1C5-5A3713727760}">
      <dgm:prSet/>
      <dgm:spPr/>
      <dgm:t>
        <a:bodyPr/>
        <a:lstStyle/>
        <a:p>
          <a:endParaRPr lang="es-ES"/>
        </a:p>
      </dgm:t>
    </dgm:pt>
    <dgm:pt modelId="{E7F50D6C-C374-46A1-9793-4775A021722B}">
      <dgm:prSet phldrT="[Texto]"/>
      <dgm:spPr/>
      <dgm:t>
        <a:bodyPr/>
        <a:lstStyle/>
        <a:p>
          <a:r>
            <a:rPr lang="es-ES" dirty="0"/>
            <a:t>UE</a:t>
          </a:r>
        </a:p>
      </dgm:t>
    </dgm:pt>
    <dgm:pt modelId="{B14DD115-F844-40A8-B143-0C08A416CF6E}" type="parTrans" cxnId="{78B422A8-7237-46D5-A6E9-8B0EE14C0B6E}">
      <dgm:prSet/>
      <dgm:spPr/>
      <dgm:t>
        <a:bodyPr/>
        <a:lstStyle/>
        <a:p>
          <a:endParaRPr lang="es-ES"/>
        </a:p>
      </dgm:t>
    </dgm:pt>
    <dgm:pt modelId="{ED0D554C-32F4-4E94-AB9E-6D9855D1DA69}" type="sibTrans" cxnId="{78B422A8-7237-46D5-A6E9-8B0EE14C0B6E}">
      <dgm:prSet/>
      <dgm:spPr/>
      <dgm:t>
        <a:bodyPr/>
        <a:lstStyle/>
        <a:p>
          <a:endParaRPr lang="es-ES"/>
        </a:p>
      </dgm:t>
    </dgm:pt>
    <dgm:pt modelId="{5FD9EE27-2B8E-4228-889D-32433A3BF1BB}">
      <dgm:prSet phldrT="[Texto]"/>
      <dgm:spPr/>
      <dgm:t>
        <a:bodyPr/>
        <a:lstStyle/>
        <a:p>
          <a:r>
            <a:rPr lang="es-ES" dirty="0"/>
            <a:t>CHINA</a:t>
          </a:r>
        </a:p>
      </dgm:t>
    </dgm:pt>
    <dgm:pt modelId="{57FAD596-24EF-44AE-A7E8-060DF70EEEE6}" type="parTrans" cxnId="{47AC8817-F18B-45CE-9021-D6E2571A956B}">
      <dgm:prSet/>
      <dgm:spPr/>
      <dgm:t>
        <a:bodyPr/>
        <a:lstStyle/>
        <a:p>
          <a:endParaRPr lang="es-ES"/>
        </a:p>
      </dgm:t>
    </dgm:pt>
    <dgm:pt modelId="{3A1A6E26-29D6-4E00-A39D-7AD1A820821B}" type="sibTrans" cxnId="{47AC8817-F18B-45CE-9021-D6E2571A956B}">
      <dgm:prSet/>
      <dgm:spPr/>
      <dgm:t>
        <a:bodyPr/>
        <a:lstStyle/>
        <a:p>
          <a:endParaRPr lang="es-ES"/>
        </a:p>
      </dgm:t>
    </dgm:pt>
    <dgm:pt modelId="{7C3C665A-2C5B-4A7F-968E-F5891E2227FF}">
      <dgm:prSet phldrT="[Texto]"/>
      <dgm:spPr/>
      <dgm:t>
        <a:bodyPr/>
        <a:lstStyle/>
        <a:p>
          <a:r>
            <a:rPr lang="es-ES" dirty="0"/>
            <a:t>RUSIA</a:t>
          </a:r>
        </a:p>
      </dgm:t>
    </dgm:pt>
    <dgm:pt modelId="{D59A7619-2EE5-4F6C-9C9B-C968143462EB}" type="parTrans" cxnId="{AE739ACD-47AD-4440-B105-F7340D0CF7A2}">
      <dgm:prSet/>
      <dgm:spPr/>
      <dgm:t>
        <a:bodyPr/>
        <a:lstStyle/>
        <a:p>
          <a:endParaRPr lang="es-ES"/>
        </a:p>
      </dgm:t>
    </dgm:pt>
    <dgm:pt modelId="{88521FF2-0DD5-4221-950C-2F90F4B301FC}" type="sibTrans" cxnId="{AE739ACD-47AD-4440-B105-F7340D0CF7A2}">
      <dgm:prSet/>
      <dgm:spPr/>
      <dgm:t>
        <a:bodyPr/>
        <a:lstStyle/>
        <a:p>
          <a:endParaRPr lang="es-ES"/>
        </a:p>
      </dgm:t>
    </dgm:pt>
    <dgm:pt modelId="{7BB3CBD0-DAB5-410A-988C-224BDAC5E8F7}">
      <dgm:prSet phldrT="[Texto]"/>
      <dgm:spPr/>
      <dgm:t>
        <a:bodyPr/>
        <a:lstStyle/>
        <a:p>
          <a:r>
            <a:rPr lang="es-ES" dirty="0"/>
            <a:t>INDIA</a:t>
          </a:r>
        </a:p>
      </dgm:t>
    </dgm:pt>
    <dgm:pt modelId="{13420CA4-269A-42FE-BEF7-08F6B83FF117}" type="parTrans" cxnId="{DF052C1C-231F-4CC6-8B9C-411F7E604928}">
      <dgm:prSet/>
      <dgm:spPr/>
      <dgm:t>
        <a:bodyPr/>
        <a:lstStyle/>
        <a:p>
          <a:endParaRPr lang="es-ES"/>
        </a:p>
      </dgm:t>
    </dgm:pt>
    <dgm:pt modelId="{D0312509-CDD1-4D45-B273-45925FCD0834}" type="sibTrans" cxnId="{DF052C1C-231F-4CC6-8B9C-411F7E604928}">
      <dgm:prSet/>
      <dgm:spPr/>
      <dgm:t>
        <a:bodyPr/>
        <a:lstStyle/>
        <a:p>
          <a:endParaRPr lang="es-ES"/>
        </a:p>
      </dgm:t>
    </dgm:pt>
    <dgm:pt modelId="{D935B259-A35C-4744-8445-B2236A5FF79A}">
      <dgm:prSet phldrT="[Texto]"/>
      <dgm:spPr/>
      <dgm:t>
        <a:bodyPr/>
        <a:lstStyle/>
        <a:p>
          <a:r>
            <a:rPr lang="es-ES" dirty="0"/>
            <a:t>REINO UNIDO </a:t>
          </a:r>
        </a:p>
      </dgm:t>
    </dgm:pt>
    <dgm:pt modelId="{6A9E0BC4-12DF-46E6-B603-BEE3F47E178F}" type="parTrans" cxnId="{A86201B2-7340-44D0-8AFB-EBD19B30BE54}">
      <dgm:prSet/>
      <dgm:spPr/>
      <dgm:t>
        <a:bodyPr/>
        <a:lstStyle/>
        <a:p>
          <a:endParaRPr lang="es-CL"/>
        </a:p>
      </dgm:t>
    </dgm:pt>
    <dgm:pt modelId="{4B44931A-5BD7-4FEC-95B8-7A16052464D8}" type="sibTrans" cxnId="{A86201B2-7340-44D0-8AFB-EBD19B30BE54}">
      <dgm:prSet/>
      <dgm:spPr/>
      <dgm:t>
        <a:bodyPr/>
        <a:lstStyle/>
        <a:p>
          <a:endParaRPr lang="es-CL"/>
        </a:p>
      </dgm:t>
    </dgm:pt>
    <dgm:pt modelId="{A15E6119-DE18-4D8E-AAC3-1D29C91EF41A}" type="pres">
      <dgm:prSet presAssocID="{0D082512-0314-4471-84B6-B4AA4BC124B7}" presName="linearFlow" presStyleCnt="0">
        <dgm:presLayoutVars>
          <dgm:dir/>
          <dgm:resizeHandles val="exact"/>
        </dgm:presLayoutVars>
      </dgm:prSet>
      <dgm:spPr/>
    </dgm:pt>
    <dgm:pt modelId="{7E5E42E7-0EF9-4AAB-BF7A-C1D9C11308CF}" type="pres">
      <dgm:prSet presAssocID="{28C19368-D3D7-412C-9C8F-D45C907B02A1}" presName="composite" presStyleCnt="0"/>
      <dgm:spPr/>
    </dgm:pt>
    <dgm:pt modelId="{58588F29-DED8-4092-820F-121C176B4568}" type="pres">
      <dgm:prSet presAssocID="{28C19368-D3D7-412C-9C8F-D45C907B02A1}" presName="imgShp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29000" r="-29000"/>
          </a:stretch>
        </a:blipFill>
      </dgm:spPr>
    </dgm:pt>
    <dgm:pt modelId="{0E870D59-93AE-4745-A4E8-194CEF48D782}" type="pres">
      <dgm:prSet presAssocID="{28C19368-D3D7-412C-9C8F-D45C907B02A1}" presName="txShp" presStyleLbl="node1" presStyleIdx="0" presStyleCnt="6">
        <dgm:presLayoutVars>
          <dgm:bulletEnabled val="1"/>
        </dgm:presLayoutVars>
      </dgm:prSet>
      <dgm:spPr/>
    </dgm:pt>
    <dgm:pt modelId="{197C0CCB-6CFA-48F7-9711-D87ABE6B1B35}" type="pres">
      <dgm:prSet presAssocID="{47143B71-E486-45B8-B096-75F1B665719C}" presName="spacing" presStyleCnt="0"/>
      <dgm:spPr/>
    </dgm:pt>
    <dgm:pt modelId="{6C1439A8-C9A8-4F08-B42F-C86A93047945}" type="pres">
      <dgm:prSet presAssocID="{E7F50D6C-C374-46A1-9793-4775A021722B}" presName="composite" presStyleCnt="0"/>
      <dgm:spPr/>
    </dgm:pt>
    <dgm:pt modelId="{F9BEA1BD-B38F-40F3-B1C3-8228C10A6673}" type="pres">
      <dgm:prSet presAssocID="{E7F50D6C-C374-46A1-9793-4775A021722B}" presName="imgShp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6ABAE84D-2DD0-49E4-88F8-A91B6F461D95}" type="pres">
      <dgm:prSet presAssocID="{E7F50D6C-C374-46A1-9793-4775A021722B}" presName="txShp" presStyleLbl="node1" presStyleIdx="1" presStyleCnt="6">
        <dgm:presLayoutVars>
          <dgm:bulletEnabled val="1"/>
        </dgm:presLayoutVars>
      </dgm:prSet>
      <dgm:spPr/>
    </dgm:pt>
    <dgm:pt modelId="{28633009-2C0D-427C-803E-3D5448D21E93}" type="pres">
      <dgm:prSet presAssocID="{ED0D554C-32F4-4E94-AB9E-6D9855D1DA69}" presName="spacing" presStyleCnt="0"/>
      <dgm:spPr/>
    </dgm:pt>
    <dgm:pt modelId="{B44BC47D-80EB-4F6C-ABED-F6A0764A5AC4}" type="pres">
      <dgm:prSet presAssocID="{5FD9EE27-2B8E-4228-889D-32433A3BF1BB}" presName="composite" presStyleCnt="0"/>
      <dgm:spPr/>
    </dgm:pt>
    <dgm:pt modelId="{E5FF0844-64D5-48CA-99CE-E8FA48B04918}" type="pres">
      <dgm:prSet presAssocID="{5FD9EE27-2B8E-4228-889D-32433A3BF1BB}" presName="imgShp" presStyleLbl="fgImgPlace1" presStyleIdx="2" presStyleCnt="6"/>
      <dgm:spPr>
        <a:blipFill rotWithShape="1">
          <a:blip xmlns:r="http://schemas.openxmlformats.org/officeDocument/2006/relationships" r:embed="rId3"/>
          <a:srcRect/>
          <a:stretch>
            <a:fillRect l="-10000" r="-10000"/>
          </a:stretch>
        </a:blipFill>
      </dgm:spPr>
    </dgm:pt>
    <dgm:pt modelId="{E99DCC13-A8D2-4E00-AEA0-70962B3BB2FE}" type="pres">
      <dgm:prSet presAssocID="{5FD9EE27-2B8E-4228-889D-32433A3BF1BB}" presName="txShp" presStyleLbl="node1" presStyleIdx="2" presStyleCnt="6">
        <dgm:presLayoutVars>
          <dgm:bulletEnabled val="1"/>
        </dgm:presLayoutVars>
      </dgm:prSet>
      <dgm:spPr/>
    </dgm:pt>
    <dgm:pt modelId="{B02EDC10-2270-469D-841C-118F2E9733C3}" type="pres">
      <dgm:prSet presAssocID="{3A1A6E26-29D6-4E00-A39D-7AD1A820821B}" presName="spacing" presStyleCnt="0"/>
      <dgm:spPr/>
    </dgm:pt>
    <dgm:pt modelId="{5ACA89C6-3E3F-466A-880B-748090FC0C87}" type="pres">
      <dgm:prSet presAssocID="{7C3C665A-2C5B-4A7F-968E-F5891E2227FF}" presName="composite" presStyleCnt="0"/>
      <dgm:spPr/>
    </dgm:pt>
    <dgm:pt modelId="{5FBBAA68-F6B3-4419-A0B6-8A6A8D46048F}" type="pres">
      <dgm:prSet presAssocID="{7C3C665A-2C5B-4A7F-968E-F5891E2227FF}" presName="imgShp" presStyleLbl="fgImgPlace1" presStyleIdx="3" presStyleCnt="6"/>
      <dgm:spPr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</dgm:spPr>
    </dgm:pt>
    <dgm:pt modelId="{D0FCEF05-5BB1-4B29-9EE6-4612FCD47DD6}" type="pres">
      <dgm:prSet presAssocID="{7C3C665A-2C5B-4A7F-968E-F5891E2227FF}" presName="txShp" presStyleLbl="node1" presStyleIdx="3" presStyleCnt="6">
        <dgm:presLayoutVars>
          <dgm:bulletEnabled val="1"/>
        </dgm:presLayoutVars>
      </dgm:prSet>
      <dgm:spPr/>
    </dgm:pt>
    <dgm:pt modelId="{FE9E07CF-1EDA-4469-85E1-EB65ABB1957B}" type="pres">
      <dgm:prSet presAssocID="{88521FF2-0DD5-4221-950C-2F90F4B301FC}" presName="spacing" presStyleCnt="0"/>
      <dgm:spPr/>
    </dgm:pt>
    <dgm:pt modelId="{8D324C84-9A58-4A59-839C-500A735CEC88}" type="pres">
      <dgm:prSet presAssocID="{7BB3CBD0-DAB5-410A-988C-224BDAC5E8F7}" presName="composite" presStyleCnt="0"/>
      <dgm:spPr/>
    </dgm:pt>
    <dgm:pt modelId="{2856C85F-1FD1-48BE-B823-51FF2B7B6EB0}" type="pres">
      <dgm:prSet presAssocID="{7BB3CBD0-DAB5-410A-988C-224BDAC5E8F7}" presName="imgShp" presStyleLbl="fgImgPlace1" presStyleIdx="4" presStyleCnt="6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99A2306C-A691-4A17-8269-D08AB3D5382C}" type="pres">
      <dgm:prSet presAssocID="{7BB3CBD0-DAB5-410A-988C-224BDAC5E8F7}" presName="txShp" presStyleLbl="node1" presStyleIdx="4" presStyleCnt="6">
        <dgm:presLayoutVars>
          <dgm:bulletEnabled val="1"/>
        </dgm:presLayoutVars>
      </dgm:prSet>
      <dgm:spPr/>
    </dgm:pt>
    <dgm:pt modelId="{125B7AD6-0ED7-4857-80B7-9999073468B8}" type="pres">
      <dgm:prSet presAssocID="{D0312509-CDD1-4D45-B273-45925FCD0834}" presName="spacing" presStyleCnt="0"/>
      <dgm:spPr/>
    </dgm:pt>
    <dgm:pt modelId="{8CD2F453-20B8-42E5-934F-0729BB00598F}" type="pres">
      <dgm:prSet presAssocID="{D935B259-A35C-4744-8445-B2236A5FF79A}" presName="composite" presStyleCnt="0"/>
      <dgm:spPr/>
    </dgm:pt>
    <dgm:pt modelId="{80B19D38-E1D0-478A-9061-D6FC7CF0F79B}" type="pres">
      <dgm:prSet presAssocID="{D935B259-A35C-4744-8445-B2236A5FF79A}" presName="imgShp" presStyleLbl="fgImgPlace1" presStyleIdx="5" presStyleCnt="6"/>
      <dgm:spPr>
        <a:blipFill rotWithShape="1">
          <a:blip xmlns:r="http://schemas.openxmlformats.org/officeDocument/2006/relationships" r:embed="rId6"/>
          <a:srcRect/>
          <a:stretch>
            <a:fillRect l="-50000" r="-50000"/>
          </a:stretch>
        </a:blipFill>
      </dgm:spPr>
    </dgm:pt>
    <dgm:pt modelId="{20FE7F7A-95DC-4728-8683-F8E8DB283AD4}" type="pres">
      <dgm:prSet presAssocID="{D935B259-A35C-4744-8445-B2236A5FF79A}" presName="txShp" presStyleLbl="node1" presStyleIdx="5" presStyleCnt="6">
        <dgm:presLayoutVars>
          <dgm:bulletEnabled val="1"/>
        </dgm:presLayoutVars>
      </dgm:prSet>
      <dgm:spPr/>
    </dgm:pt>
  </dgm:ptLst>
  <dgm:cxnLst>
    <dgm:cxn modelId="{47AC8817-F18B-45CE-9021-D6E2571A956B}" srcId="{0D082512-0314-4471-84B6-B4AA4BC124B7}" destId="{5FD9EE27-2B8E-4228-889D-32433A3BF1BB}" srcOrd="2" destOrd="0" parTransId="{57FAD596-24EF-44AE-A7E8-060DF70EEEE6}" sibTransId="{3A1A6E26-29D6-4E00-A39D-7AD1A820821B}"/>
    <dgm:cxn modelId="{DF052C1C-231F-4CC6-8B9C-411F7E604928}" srcId="{0D082512-0314-4471-84B6-B4AA4BC124B7}" destId="{7BB3CBD0-DAB5-410A-988C-224BDAC5E8F7}" srcOrd="4" destOrd="0" parTransId="{13420CA4-269A-42FE-BEF7-08F6B83FF117}" sibTransId="{D0312509-CDD1-4D45-B273-45925FCD0834}"/>
    <dgm:cxn modelId="{33E7E141-BC5C-4AB2-9025-5154CBAB35CA}" type="presOf" srcId="{7C3C665A-2C5B-4A7F-968E-F5891E2227FF}" destId="{D0FCEF05-5BB1-4B29-9EE6-4612FCD47DD6}" srcOrd="0" destOrd="0" presId="urn:microsoft.com/office/officeart/2005/8/layout/vList3"/>
    <dgm:cxn modelId="{62E9667D-F193-4F88-B1C5-5A3713727760}" srcId="{0D082512-0314-4471-84B6-B4AA4BC124B7}" destId="{28C19368-D3D7-412C-9C8F-D45C907B02A1}" srcOrd="0" destOrd="0" parTransId="{CB736996-E96C-4449-8D7E-F664D8FA0B69}" sibTransId="{47143B71-E486-45B8-B096-75F1B665719C}"/>
    <dgm:cxn modelId="{F15B3298-C6F9-45DF-B71E-39BB19E3AE14}" type="presOf" srcId="{D935B259-A35C-4744-8445-B2236A5FF79A}" destId="{20FE7F7A-95DC-4728-8683-F8E8DB283AD4}" srcOrd="0" destOrd="0" presId="urn:microsoft.com/office/officeart/2005/8/layout/vList3"/>
    <dgm:cxn modelId="{5E85FBA1-3BDD-438A-9604-1519CE3D0CE0}" type="presOf" srcId="{7BB3CBD0-DAB5-410A-988C-224BDAC5E8F7}" destId="{99A2306C-A691-4A17-8269-D08AB3D5382C}" srcOrd="0" destOrd="0" presId="urn:microsoft.com/office/officeart/2005/8/layout/vList3"/>
    <dgm:cxn modelId="{78B422A8-7237-46D5-A6E9-8B0EE14C0B6E}" srcId="{0D082512-0314-4471-84B6-B4AA4BC124B7}" destId="{E7F50D6C-C374-46A1-9793-4775A021722B}" srcOrd="1" destOrd="0" parTransId="{B14DD115-F844-40A8-B143-0C08A416CF6E}" sibTransId="{ED0D554C-32F4-4E94-AB9E-6D9855D1DA69}"/>
    <dgm:cxn modelId="{A86201B2-7340-44D0-8AFB-EBD19B30BE54}" srcId="{0D082512-0314-4471-84B6-B4AA4BC124B7}" destId="{D935B259-A35C-4744-8445-B2236A5FF79A}" srcOrd="5" destOrd="0" parTransId="{6A9E0BC4-12DF-46E6-B603-BEE3F47E178F}" sibTransId="{4B44931A-5BD7-4FEC-95B8-7A16052464D8}"/>
    <dgm:cxn modelId="{3E0423BD-DF5D-4A1A-A171-704F3F19DF68}" type="presOf" srcId="{5FD9EE27-2B8E-4228-889D-32433A3BF1BB}" destId="{E99DCC13-A8D2-4E00-AEA0-70962B3BB2FE}" srcOrd="0" destOrd="0" presId="urn:microsoft.com/office/officeart/2005/8/layout/vList3"/>
    <dgm:cxn modelId="{115192BE-7C89-4437-BEF4-8A7E74E31D0E}" type="presOf" srcId="{E7F50D6C-C374-46A1-9793-4775A021722B}" destId="{6ABAE84D-2DD0-49E4-88F8-A91B6F461D95}" srcOrd="0" destOrd="0" presId="urn:microsoft.com/office/officeart/2005/8/layout/vList3"/>
    <dgm:cxn modelId="{AE739ACD-47AD-4440-B105-F7340D0CF7A2}" srcId="{0D082512-0314-4471-84B6-B4AA4BC124B7}" destId="{7C3C665A-2C5B-4A7F-968E-F5891E2227FF}" srcOrd="3" destOrd="0" parTransId="{D59A7619-2EE5-4F6C-9C9B-C968143462EB}" sibTransId="{88521FF2-0DD5-4221-950C-2F90F4B301FC}"/>
    <dgm:cxn modelId="{98D3CACE-B6E7-4798-80C7-096768E529E1}" type="presOf" srcId="{28C19368-D3D7-412C-9C8F-D45C907B02A1}" destId="{0E870D59-93AE-4745-A4E8-194CEF48D782}" srcOrd="0" destOrd="0" presId="urn:microsoft.com/office/officeart/2005/8/layout/vList3"/>
    <dgm:cxn modelId="{388D49E8-A701-4135-A484-EF01B41779F9}" type="presOf" srcId="{0D082512-0314-4471-84B6-B4AA4BC124B7}" destId="{A15E6119-DE18-4D8E-AAC3-1D29C91EF41A}" srcOrd="0" destOrd="0" presId="urn:microsoft.com/office/officeart/2005/8/layout/vList3"/>
    <dgm:cxn modelId="{0492245C-3841-43E4-A8C4-41811508F9A6}" type="presParOf" srcId="{A15E6119-DE18-4D8E-AAC3-1D29C91EF41A}" destId="{7E5E42E7-0EF9-4AAB-BF7A-C1D9C11308CF}" srcOrd="0" destOrd="0" presId="urn:microsoft.com/office/officeart/2005/8/layout/vList3"/>
    <dgm:cxn modelId="{38925000-3A8E-4A56-A637-205204966AA7}" type="presParOf" srcId="{7E5E42E7-0EF9-4AAB-BF7A-C1D9C11308CF}" destId="{58588F29-DED8-4092-820F-121C176B4568}" srcOrd="0" destOrd="0" presId="urn:microsoft.com/office/officeart/2005/8/layout/vList3"/>
    <dgm:cxn modelId="{6C50265C-8CF3-4254-8A00-10C3F138B165}" type="presParOf" srcId="{7E5E42E7-0EF9-4AAB-BF7A-C1D9C11308CF}" destId="{0E870D59-93AE-4745-A4E8-194CEF48D782}" srcOrd="1" destOrd="0" presId="urn:microsoft.com/office/officeart/2005/8/layout/vList3"/>
    <dgm:cxn modelId="{240CF322-70D9-4E0F-9C25-AC8A097C30A3}" type="presParOf" srcId="{A15E6119-DE18-4D8E-AAC3-1D29C91EF41A}" destId="{197C0CCB-6CFA-48F7-9711-D87ABE6B1B35}" srcOrd="1" destOrd="0" presId="urn:microsoft.com/office/officeart/2005/8/layout/vList3"/>
    <dgm:cxn modelId="{775709F5-B4BD-4228-939D-A19B6D8262C6}" type="presParOf" srcId="{A15E6119-DE18-4D8E-AAC3-1D29C91EF41A}" destId="{6C1439A8-C9A8-4F08-B42F-C86A93047945}" srcOrd="2" destOrd="0" presId="urn:microsoft.com/office/officeart/2005/8/layout/vList3"/>
    <dgm:cxn modelId="{8753050C-997D-48BB-9008-650D7782853E}" type="presParOf" srcId="{6C1439A8-C9A8-4F08-B42F-C86A93047945}" destId="{F9BEA1BD-B38F-40F3-B1C3-8228C10A6673}" srcOrd="0" destOrd="0" presId="urn:microsoft.com/office/officeart/2005/8/layout/vList3"/>
    <dgm:cxn modelId="{CE3B13BC-D549-466B-8EFC-8E33F926726A}" type="presParOf" srcId="{6C1439A8-C9A8-4F08-B42F-C86A93047945}" destId="{6ABAE84D-2DD0-49E4-88F8-A91B6F461D95}" srcOrd="1" destOrd="0" presId="urn:microsoft.com/office/officeart/2005/8/layout/vList3"/>
    <dgm:cxn modelId="{CA98FC0C-FE17-46FB-A578-8ACF80A13FFB}" type="presParOf" srcId="{A15E6119-DE18-4D8E-AAC3-1D29C91EF41A}" destId="{28633009-2C0D-427C-803E-3D5448D21E93}" srcOrd="3" destOrd="0" presId="urn:microsoft.com/office/officeart/2005/8/layout/vList3"/>
    <dgm:cxn modelId="{80783DA5-30C9-4902-A546-7F0D5C285F7C}" type="presParOf" srcId="{A15E6119-DE18-4D8E-AAC3-1D29C91EF41A}" destId="{B44BC47D-80EB-4F6C-ABED-F6A0764A5AC4}" srcOrd="4" destOrd="0" presId="urn:microsoft.com/office/officeart/2005/8/layout/vList3"/>
    <dgm:cxn modelId="{22BB37F2-3D6D-496E-AE0D-D5F3AE7CFC1D}" type="presParOf" srcId="{B44BC47D-80EB-4F6C-ABED-F6A0764A5AC4}" destId="{E5FF0844-64D5-48CA-99CE-E8FA48B04918}" srcOrd="0" destOrd="0" presId="urn:microsoft.com/office/officeart/2005/8/layout/vList3"/>
    <dgm:cxn modelId="{9D0896E3-F24F-4DF0-B9E2-9DBB0776EF51}" type="presParOf" srcId="{B44BC47D-80EB-4F6C-ABED-F6A0764A5AC4}" destId="{E99DCC13-A8D2-4E00-AEA0-70962B3BB2FE}" srcOrd="1" destOrd="0" presId="urn:microsoft.com/office/officeart/2005/8/layout/vList3"/>
    <dgm:cxn modelId="{031B689A-AD2A-401F-9961-8575E8BE068E}" type="presParOf" srcId="{A15E6119-DE18-4D8E-AAC3-1D29C91EF41A}" destId="{B02EDC10-2270-469D-841C-118F2E9733C3}" srcOrd="5" destOrd="0" presId="urn:microsoft.com/office/officeart/2005/8/layout/vList3"/>
    <dgm:cxn modelId="{5426ED07-B910-4682-BD66-53787ACABE2B}" type="presParOf" srcId="{A15E6119-DE18-4D8E-AAC3-1D29C91EF41A}" destId="{5ACA89C6-3E3F-466A-880B-748090FC0C87}" srcOrd="6" destOrd="0" presId="urn:microsoft.com/office/officeart/2005/8/layout/vList3"/>
    <dgm:cxn modelId="{F782106F-EAC8-4425-938B-073CF3E61741}" type="presParOf" srcId="{5ACA89C6-3E3F-466A-880B-748090FC0C87}" destId="{5FBBAA68-F6B3-4419-A0B6-8A6A8D46048F}" srcOrd="0" destOrd="0" presId="urn:microsoft.com/office/officeart/2005/8/layout/vList3"/>
    <dgm:cxn modelId="{5C3A23A7-843D-4663-8A73-AAEAD1BF338D}" type="presParOf" srcId="{5ACA89C6-3E3F-466A-880B-748090FC0C87}" destId="{D0FCEF05-5BB1-4B29-9EE6-4612FCD47DD6}" srcOrd="1" destOrd="0" presId="urn:microsoft.com/office/officeart/2005/8/layout/vList3"/>
    <dgm:cxn modelId="{3582E82C-9737-4866-8215-9B13DC2F6E41}" type="presParOf" srcId="{A15E6119-DE18-4D8E-AAC3-1D29C91EF41A}" destId="{FE9E07CF-1EDA-4469-85E1-EB65ABB1957B}" srcOrd="7" destOrd="0" presId="urn:microsoft.com/office/officeart/2005/8/layout/vList3"/>
    <dgm:cxn modelId="{E1D47D9D-B184-438A-8042-1ABEDFBD2629}" type="presParOf" srcId="{A15E6119-DE18-4D8E-AAC3-1D29C91EF41A}" destId="{8D324C84-9A58-4A59-839C-500A735CEC88}" srcOrd="8" destOrd="0" presId="urn:microsoft.com/office/officeart/2005/8/layout/vList3"/>
    <dgm:cxn modelId="{F244CCAE-48CB-4882-93E8-F02187128935}" type="presParOf" srcId="{8D324C84-9A58-4A59-839C-500A735CEC88}" destId="{2856C85F-1FD1-48BE-B823-51FF2B7B6EB0}" srcOrd="0" destOrd="0" presId="urn:microsoft.com/office/officeart/2005/8/layout/vList3"/>
    <dgm:cxn modelId="{41B0A057-9724-4D66-9345-F54E539A969A}" type="presParOf" srcId="{8D324C84-9A58-4A59-839C-500A735CEC88}" destId="{99A2306C-A691-4A17-8269-D08AB3D5382C}" srcOrd="1" destOrd="0" presId="urn:microsoft.com/office/officeart/2005/8/layout/vList3"/>
    <dgm:cxn modelId="{6B71F9B5-4EDE-4CA7-93DA-A51D9BC55BFE}" type="presParOf" srcId="{A15E6119-DE18-4D8E-AAC3-1D29C91EF41A}" destId="{125B7AD6-0ED7-4857-80B7-9999073468B8}" srcOrd="9" destOrd="0" presId="urn:microsoft.com/office/officeart/2005/8/layout/vList3"/>
    <dgm:cxn modelId="{32961844-BBDA-43D6-B2F1-451A349ECF28}" type="presParOf" srcId="{A15E6119-DE18-4D8E-AAC3-1D29C91EF41A}" destId="{8CD2F453-20B8-42E5-934F-0729BB00598F}" srcOrd="10" destOrd="0" presId="urn:microsoft.com/office/officeart/2005/8/layout/vList3"/>
    <dgm:cxn modelId="{51C489AD-22C1-473F-84F5-F7B845B44B1A}" type="presParOf" srcId="{8CD2F453-20B8-42E5-934F-0729BB00598F}" destId="{80B19D38-E1D0-478A-9061-D6FC7CF0F79B}" srcOrd="0" destOrd="0" presId="urn:microsoft.com/office/officeart/2005/8/layout/vList3"/>
    <dgm:cxn modelId="{9B4BD252-B429-4B74-9212-A77E98CDCA73}" type="presParOf" srcId="{8CD2F453-20B8-42E5-934F-0729BB00598F}" destId="{20FE7F7A-95DC-4728-8683-F8E8DB283A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2F9BE9-063B-47EB-A2DB-0DE4DD33D92F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4C3C796-32EB-4E55-AE78-44B966896E13}">
      <dgm:prSet phldrT="[Texto]"/>
      <dgm:spPr/>
      <dgm:t>
        <a:bodyPr/>
        <a:lstStyle/>
        <a:p>
          <a:r>
            <a:rPr lang="es-ES" dirty="0"/>
            <a:t>BM</a:t>
          </a:r>
        </a:p>
      </dgm:t>
    </dgm:pt>
    <dgm:pt modelId="{6B1CB34C-7AB2-4758-BECD-6DB4CDCA2026}" type="parTrans" cxnId="{A09F061C-4730-48FB-8461-3161C76B2529}">
      <dgm:prSet/>
      <dgm:spPr/>
      <dgm:t>
        <a:bodyPr/>
        <a:lstStyle/>
        <a:p>
          <a:endParaRPr lang="es-ES"/>
        </a:p>
      </dgm:t>
    </dgm:pt>
    <dgm:pt modelId="{C7884D5D-A502-486E-B337-3F8722E69F7B}" type="sibTrans" cxnId="{A09F061C-4730-48FB-8461-3161C76B2529}">
      <dgm:prSet/>
      <dgm:spPr/>
      <dgm:t>
        <a:bodyPr/>
        <a:lstStyle/>
        <a:p>
          <a:endParaRPr lang="es-ES"/>
        </a:p>
      </dgm:t>
    </dgm:pt>
    <dgm:pt modelId="{62AB4AE1-C2D8-4110-81D0-0FFB80E7EB8B}">
      <dgm:prSet phldrT="[Texto]"/>
      <dgm:spPr/>
      <dgm:t>
        <a:bodyPr/>
        <a:lstStyle/>
        <a:p>
          <a:r>
            <a:rPr lang="es-ES"/>
            <a:t>OCDE</a:t>
          </a:r>
          <a:endParaRPr lang="es-ES" dirty="0"/>
        </a:p>
      </dgm:t>
    </dgm:pt>
    <dgm:pt modelId="{F283AD43-781C-4350-ACDA-C72FC315ED8A}" type="parTrans" cxnId="{C92A64A3-E5F0-4358-92DE-9F43C525DA8A}">
      <dgm:prSet/>
      <dgm:spPr/>
      <dgm:t>
        <a:bodyPr/>
        <a:lstStyle/>
        <a:p>
          <a:endParaRPr lang="es-ES"/>
        </a:p>
      </dgm:t>
    </dgm:pt>
    <dgm:pt modelId="{47A8485D-96A3-406D-8107-E147D2F13410}" type="sibTrans" cxnId="{C92A64A3-E5F0-4358-92DE-9F43C525DA8A}">
      <dgm:prSet/>
      <dgm:spPr/>
      <dgm:t>
        <a:bodyPr/>
        <a:lstStyle/>
        <a:p>
          <a:endParaRPr lang="es-ES"/>
        </a:p>
      </dgm:t>
    </dgm:pt>
    <dgm:pt modelId="{39FB9291-02CB-4062-9FD4-B5F6428D446E}">
      <dgm:prSet phldrT="[Texto]"/>
      <dgm:spPr/>
      <dgm:t>
        <a:bodyPr/>
        <a:lstStyle/>
        <a:p>
          <a:r>
            <a:rPr lang="es-ES" dirty="0"/>
            <a:t>FMI</a:t>
          </a:r>
        </a:p>
      </dgm:t>
    </dgm:pt>
    <dgm:pt modelId="{6C42A1D2-C806-4AC4-84DA-467C8F199264}" type="parTrans" cxnId="{CD1219B5-F861-43D3-8F44-E618E414C843}">
      <dgm:prSet/>
      <dgm:spPr/>
      <dgm:t>
        <a:bodyPr/>
        <a:lstStyle/>
        <a:p>
          <a:endParaRPr lang="es-ES"/>
        </a:p>
      </dgm:t>
    </dgm:pt>
    <dgm:pt modelId="{A5C7FA2C-9F97-4F07-B87C-2A1878E41F16}" type="sibTrans" cxnId="{CD1219B5-F861-43D3-8F44-E618E414C843}">
      <dgm:prSet/>
      <dgm:spPr/>
      <dgm:t>
        <a:bodyPr/>
        <a:lstStyle/>
        <a:p>
          <a:endParaRPr lang="es-ES"/>
        </a:p>
      </dgm:t>
    </dgm:pt>
    <dgm:pt modelId="{50332093-1AE7-4419-9D55-21B69C49869A}" type="pres">
      <dgm:prSet presAssocID="{272F9BE9-063B-47EB-A2DB-0DE4DD33D92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F3AE6C5F-31EA-4E14-A45D-08045404BCC1}" type="pres">
      <dgm:prSet presAssocID="{34C3C796-32EB-4E55-AE78-44B966896E13}" presName="composite" presStyleCnt="0"/>
      <dgm:spPr/>
    </dgm:pt>
    <dgm:pt modelId="{DFC36DC4-AC26-4057-8802-6D8DDFA0DAB4}" type="pres">
      <dgm:prSet presAssocID="{34C3C796-32EB-4E55-AE78-44B966896E13}" presName="BackAccent" presStyleLbl="bgShp" presStyleIdx="0" presStyleCnt="3"/>
      <dgm:spPr/>
    </dgm:pt>
    <dgm:pt modelId="{577E4B01-A7EA-471F-ADD9-78FD28B19325}" type="pres">
      <dgm:prSet presAssocID="{34C3C796-32EB-4E55-AE78-44B966896E13}" presName="Accent" presStyleLbl="alignNode1" presStyleIdx="0" presStyleCnt="3"/>
      <dgm:spPr/>
    </dgm:pt>
    <dgm:pt modelId="{DD7BC76D-F030-4E02-B513-EED898AAAF5E}" type="pres">
      <dgm:prSet presAssocID="{34C3C796-32EB-4E55-AE78-44B966896E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83E120F-C9D1-4806-B27A-8A69373172D0}" type="pres">
      <dgm:prSet presAssocID="{34C3C796-32EB-4E55-AE78-44B966896E1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A95BC07A-3B01-4281-8C8D-4A56C0536D8B}" type="pres">
      <dgm:prSet presAssocID="{C7884D5D-A502-486E-B337-3F8722E69F7B}" presName="sibTrans" presStyleCnt="0"/>
      <dgm:spPr/>
    </dgm:pt>
    <dgm:pt modelId="{9FF3511A-0645-4AFC-BD58-1D4C2F9383A3}" type="pres">
      <dgm:prSet presAssocID="{62AB4AE1-C2D8-4110-81D0-0FFB80E7EB8B}" presName="composite" presStyleCnt="0"/>
      <dgm:spPr/>
    </dgm:pt>
    <dgm:pt modelId="{59834990-E14D-44BA-9DEF-FA19BD390120}" type="pres">
      <dgm:prSet presAssocID="{62AB4AE1-C2D8-4110-81D0-0FFB80E7EB8B}" presName="BackAccent" presStyleLbl="bgShp" presStyleIdx="1" presStyleCnt="3"/>
      <dgm:spPr/>
    </dgm:pt>
    <dgm:pt modelId="{DAEFF543-4DED-4917-94E5-5F56CFCEA58B}" type="pres">
      <dgm:prSet presAssocID="{62AB4AE1-C2D8-4110-81D0-0FFB80E7EB8B}" presName="Accent" presStyleLbl="alignNode1" presStyleIdx="1" presStyleCnt="3"/>
      <dgm:spPr/>
    </dgm:pt>
    <dgm:pt modelId="{697860C8-BE7E-4082-9FB6-5057795125EA}" type="pres">
      <dgm:prSet presAssocID="{62AB4AE1-C2D8-4110-81D0-0FFB80E7EB8B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D402170-EB9C-495D-951F-DBF33E6F4627}" type="pres">
      <dgm:prSet presAssocID="{62AB4AE1-C2D8-4110-81D0-0FFB80E7EB8B}" presName="Parent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12A363D-C186-414F-9406-96B1C8AE2522}" type="pres">
      <dgm:prSet presAssocID="{47A8485D-96A3-406D-8107-E147D2F13410}" presName="sibTrans" presStyleCnt="0"/>
      <dgm:spPr/>
    </dgm:pt>
    <dgm:pt modelId="{9ED32F67-398F-4941-A1BA-F84291A954E5}" type="pres">
      <dgm:prSet presAssocID="{39FB9291-02CB-4062-9FD4-B5F6428D446E}" presName="composite" presStyleCnt="0"/>
      <dgm:spPr/>
    </dgm:pt>
    <dgm:pt modelId="{4B411B59-50D2-4063-BEC1-CEE3A506E95A}" type="pres">
      <dgm:prSet presAssocID="{39FB9291-02CB-4062-9FD4-B5F6428D446E}" presName="BackAccent" presStyleLbl="bgShp" presStyleIdx="2" presStyleCnt="3"/>
      <dgm:spPr/>
    </dgm:pt>
    <dgm:pt modelId="{5082A72A-600E-4FD9-81F9-7794F70C9863}" type="pres">
      <dgm:prSet presAssocID="{39FB9291-02CB-4062-9FD4-B5F6428D446E}" presName="Accent" presStyleLbl="alignNode1" presStyleIdx="2" presStyleCnt="3"/>
      <dgm:spPr/>
    </dgm:pt>
    <dgm:pt modelId="{C7FF4696-EC67-4075-AF03-95DFA67455F4}" type="pres">
      <dgm:prSet presAssocID="{39FB9291-02CB-4062-9FD4-B5F6428D446E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AE09F3D-E6AF-4E59-8E92-198E51965CE5}" type="pres">
      <dgm:prSet presAssocID="{39FB9291-02CB-4062-9FD4-B5F6428D446E}" presName="Parent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09F061C-4730-48FB-8461-3161C76B2529}" srcId="{272F9BE9-063B-47EB-A2DB-0DE4DD33D92F}" destId="{34C3C796-32EB-4E55-AE78-44B966896E13}" srcOrd="0" destOrd="0" parTransId="{6B1CB34C-7AB2-4758-BECD-6DB4CDCA2026}" sibTransId="{C7884D5D-A502-486E-B337-3F8722E69F7B}"/>
    <dgm:cxn modelId="{C1E1A066-A056-42B1-A927-31AF8ACA7F6C}" type="presOf" srcId="{34C3C796-32EB-4E55-AE78-44B966896E13}" destId="{983E120F-C9D1-4806-B27A-8A69373172D0}" srcOrd="0" destOrd="0" presId="urn:microsoft.com/office/officeart/2008/layout/IncreasingCircleProcess"/>
    <dgm:cxn modelId="{4E0CF27C-24F8-4CF5-BA94-1517B2CDE01C}" type="presOf" srcId="{272F9BE9-063B-47EB-A2DB-0DE4DD33D92F}" destId="{50332093-1AE7-4419-9D55-21B69C49869A}" srcOrd="0" destOrd="0" presId="urn:microsoft.com/office/officeart/2008/layout/IncreasingCircleProcess"/>
    <dgm:cxn modelId="{C92A64A3-E5F0-4358-92DE-9F43C525DA8A}" srcId="{272F9BE9-063B-47EB-A2DB-0DE4DD33D92F}" destId="{62AB4AE1-C2D8-4110-81D0-0FFB80E7EB8B}" srcOrd="1" destOrd="0" parTransId="{F283AD43-781C-4350-ACDA-C72FC315ED8A}" sibTransId="{47A8485D-96A3-406D-8107-E147D2F13410}"/>
    <dgm:cxn modelId="{7CE4D5A6-6BE4-4D20-AEC1-E2AFA4F81347}" type="presOf" srcId="{62AB4AE1-C2D8-4110-81D0-0FFB80E7EB8B}" destId="{CD402170-EB9C-495D-951F-DBF33E6F4627}" srcOrd="0" destOrd="0" presId="urn:microsoft.com/office/officeart/2008/layout/IncreasingCircleProcess"/>
    <dgm:cxn modelId="{8BFE84AB-C9B3-4F4E-95EF-2620B9DD0988}" type="presOf" srcId="{39FB9291-02CB-4062-9FD4-B5F6428D446E}" destId="{7AE09F3D-E6AF-4E59-8E92-198E51965CE5}" srcOrd="0" destOrd="0" presId="urn:microsoft.com/office/officeart/2008/layout/IncreasingCircleProcess"/>
    <dgm:cxn modelId="{CD1219B5-F861-43D3-8F44-E618E414C843}" srcId="{272F9BE9-063B-47EB-A2DB-0DE4DD33D92F}" destId="{39FB9291-02CB-4062-9FD4-B5F6428D446E}" srcOrd="2" destOrd="0" parTransId="{6C42A1D2-C806-4AC4-84DA-467C8F199264}" sibTransId="{A5C7FA2C-9F97-4F07-B87C-2A1878E41F16}"/>
    <dgm:cxn modelId="{560DAB55-AA47-445D-BEFA-4554470647CD}" type="presParOf" srcId="{50332093-1AE7-4419-9D55-21B69C49869A}" destId="{F3AE6C5F-31EA-4E14-A45D-08045404BCC1}" srcOrd="0" destOrd="0" presId="urn:microsoft.com/office/officeart/2008/layout/IncreasingCircleProcess"/>
    <dgm:cxn modelId="{172DF90C-54AA-4EAA-8137-F226C605017D}" type="presParOf" srcId="{F3AE6C5F-31EA-4E14-A45D-08045404BCC1}" destId="{DFC36DC4-AC26-4057-8802-6D8DDFA0DAB4}" srcOrd="0" destOrd="0" presId="urn:microsoft.com/office/officeart/2008/layout/IncreasingCircleProcess"/>
    <dgm:cxn modelId="{D9CFFD86-2FBC-4689-922C-68C9539270B4}" type="presParOf" srcId="{F3AE6C5F-31EA-4E14-A45D-08045404BCC1}" destId="{577E4B01-A7EA-471F-ADD9-78FD28B19325}" srcOrd="1" destOrd="0" presId="urn:microsoft.com/office/officeart/2008/layout/IncreasingCircleProcess"/>
    <dgm:cxn modelId="{9CD0C19E-E286-411D-B0E0-DD944545DF05}" type="presParOf" srcId="{F3AE6C5F-31EA-4E14-A45D-08045404BCC1}" destId="{DD7BC76D-F030-4E02-B513-EED898AAAF5E}" srcOrd="2" destOrd="0" presId="urn:microsoft.com/office/officeart/2008/layout/IncreasingCircleProcess"/>
    <dgm:cxn modelId="{69E5FCBB-291C-488D-A7F7-A1B00943353C}" type="presParOf" srcId="{F3AE6C5F-31EA-4E14-A45D-08045404BCC1}" destId="{983E120F-C9D1-4806-B27A-8A69373172D0}" srcOrd="3" destOrd="0" presId="urn:microsoft.com/office/officeart/2008/layout/IncreasingCircleProcess"/>
    <dgm:cxn modelId="{C2AA3A41-B711-43FD-8AFD-46A67BCDBD15}" type="presParOf" srcId="{50332093-1AE7-4419-9D55-21B69C49869A}" destId="{A95BC07A-3B01-4281-8C8D-4A56C0536D8B}" srcOrd="1" destOrd="0" presId="urn:microsoft.com/office/officeart/2008/layout/IncreasingCircleProcess"/>
    <dgm:cxn modelId="{2FC64793-0CE6-49CA-8490-6C63F55F5157}" type="presParOf" srcId="{50332093-1AE7-4419-9D55-21B69C49869A}" destId="{9FF3511A-0645-4AFC-BD58-1D4C2F9383A3}" srcOrd="2" destOrd="0" presId="urn:microsoft.com/office/officeart/2008/layout/IncreasingCircleProcess"/>
    <dgm:cxn modelId="{FFAE23E6-6F2F-4880-90F3-7902655CA1F2}" type="presParOf" srcId="{9FF3511A-0645-4AFC-BD58-1D4C2F9383A3}" destId="{59834990-E14D-44BA-9DEF-FA19BD390120}" srcOrd="0" destOrd="0" presId="urn:microsoft.com/office/officeart/2008/layout/IncreasingCircleProcess"/>
    <dgm:cxn modelId="{427C0140-7026-4E6F-8424-D5512BD94691}" type="presParOf" srcId="{9FF3511A-0645-4AFC-BD58-1D4C2F9383A3}" destId="{DAEFF543-4DED-4917-94E5-5F56CFCEA58B}" srcOrd="1" destOrd="0" presId="urn:microsoft.com/office/officeart/2008/layout/IncreasingCircleProcess"/>
    <dgm:cxn modelId="{0943CC09-8BE2-441F-B588-759232226CF5}" type="presParOf" srcId="{9FF3511A-0645-4AFC-BD58-1D4C2F9383A3}" destId="{697860C8-BE7E-4082-9FB6-5057795125EA}" srcOrd="2" destOrd="0" presId="urn:microsoft.com/office/officeart/2008/layout/IncreasingCircleProcess"/>
    <dgm:cxn modelId="{4AA0DE8E-D6BB-4B94-B9FD-908E9BE6B072}" type="presParOf" srcId="{9FF3511A-0645-4AFC-BD58-1D4C2F9383A3}" destId="{CD402170-EB9C-495D-951F-DBF33E6F4627}" srcOrd="3" destOrd="0" presId="urn:microsoft.com/office/officeart/2008/layout/IncreasingCircleProcess"/>
    <dgm:cxn modelId="{F20B2C9A-0232-4D87-B6A7-F15F39E45004}" type="presParOf" srcId="{50332093-1AE7-4419-9D55-21B69C49869A}" destId="{512A363D-C186-414F-9406-96B1C8AE2522}" srcOrd="3" destOrd="0" presId="urn:microsoft.com/office/officeart/2008/layout/IncreasingCircleProcess"/>
    <dgm:cxn modelId="{3880488D-B908-4927-B49A-4DE4E4ACF63B}" type="presParOf" srcId="{50332093-1AE7-4419-9D55-21B69C49869A}" destId="{9ED32F67-398F-4941-A1BA-F84291A954E5}" srcOrd="4" destOrd="0" presId="urn:microsoft.com/office/officeart/2008/layout/IncreasingCircleProcess"/>
    <dgm:cxn modelId="{7A51EB84-DEE0-45AC-A33D-A1951548D8C9}" type="presParOf" srcId="{9ED32F67-398F-4941-A1BA-F84291A954E5}" destId="{4B411B59-50D2-4063-BEC1-CEE3A506E95A}" srcOrd="0" destOrd="0" presId="urn:microsoft.com/office/officeart/2008/layout/IncreasingCircleProcess"/>
    <dgm:cxn modelId="{90B1FB55-4CE6-4AED-ADEB-DBC155F56861}" type="presParOf" srcId="{9ED32F67-398F-4941-A1BA-F84291A954E5}" destId="{5082A72A-600E-4FD9-81F9-7794F70C9863}" srcOrd="1" destOrd="0" presId="urn:microsoft.com/office/officeart/2008/layout/IncreasingCircleProcess"/>
    <dgm:cxn modelId="{3742D300-6FD7-464D-B7E3-714A06681882}" type="presParOf" srcId="{9ED32F67-398F-4941-A1BA-F84291A954E5}" destId="{C7FF4696-EC67-4075-AF03-95DFA67455F4}" srcOrd="2" destOrd="0" presId="urn:microsoft.com/office/officeart/2008/layout/IncreasingCircleProcess"/>
    <dgm:cxn modelId="{E3EF8C8A-75A4-4AD4-90D5-36FB2B73A249}" type="presParOf" srcId="{9ED32F67-398F-4941-A1BA-F84291A954E5}" destId="{7AE09F3D-E6AF-4E59-8E92-198E51965CE5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7052924-AFC4-402D-B3FC-F94DD2B6263A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 phldr="1"/>
      <dgm:spPr/>
    </dgm:pt>
    <dgm:pt modelId="{E5307B0B-97E3-42C8-A1FF-3E547BA7D248}">
      <dgm:prSet phldrT="[Texto]"/>
      <dgm:spPr/>
      <dgm:t>
        <a:bodyPr/>
        <a:lstStyle/>
        <a:p>
          <a:r>
            <a:rPr lang="es-CL" dirty="0"/>
            <a:t>1990-2000</a:t>
          </a:r>
        </a:p>
      </dgm:t>
    </dgm:pt>
    <dgm:pt modelId="{F89998C1-4AFE-4A54-9FF2-A10CD4D01137}" type="parTrans" cxnId="{37762BFC-202C-4DD0-8064-E23F19B78FFF}">
      <dgm:prSet/>
      <dgm:spPr/>
      <dgm:t>
        <a:bodyPr/>
        <a:lstStyle/>
        <a:p>
          <a:endParaRPr lang="es-CL"/>
        </a:p>
      </dgm:t>
    </dgm:pt>
    <dgm:pt modelId="{25856E2C-C23C-4F66-8CDC-F760DF8E41EA}" type="sibTrans" cxnId="{37762BFC-202C-4DD0-8064-E23F19B78FFF}">
      <dgm:prSet/>
      <dgm:spPr/>
      <dgm:t>
        <a:bodyPr/>
        <a:lstStyle/>
        <a:p>
          <a:endParaRPr lang="es-CL"/>
        </a:p>
      </dgm:t>
    </dgm:pt>
    <dgm:pt modelId="{2BA44AC8-C901-4F7E-B870-8464B0A022DA}">
      <dgm:prSet phldrT="[Texto]"/>
      <dgm:spPr/>
      <dgm:t>
        <a:bodyPr/>
        <a:lstStyle/>
        <a:p>
          <a:r>
            <a:rPr lang="es-CL" dirty="0"/>
            <a:t>2001-2010</a:t>
          </a:r>
        </a:p>
      </dgm:t>
    </dgm:pt>
    <dgm:pt modelId="{5DA5F178-860B-4F91-8E3C-03653CF5B8DE}" type="parTrans" cxnId="{0B1D89D2-C1C6-4586-B62D-6376DA236EB8}">
      <dgm:prSet/>
      <dgm:spPr/>
      <dgm:t>
        <a:bodyPr/>
        <a:lstStyle/>
        <a:p>
          <a:endParaRPr lang="es-CL"/>
        </a:p>
      </dgm:t>
    </dgm:pt>
    <dgm:pt modelId="{F1D027F4-D05A-42DC-980B-BF3F2B521AF9}" type="sibTrans" cxnId="{0B1D89D2-C1C6-4586-B62D-6376DA236EB8}">
      <dgm:prSet/>
      <dgm:spPr/>
      <dgm:t>
        <a:bodyPr/>
        <a:lstStyle/>
        <a:p>
          <a:endParaRPr lang="es-CL"/>
        </a:p>
      </dgm:t>
    </dgm:pt>
    <dgm:pt modelId="{6C89AA62-BB0B-4028-9B74-902EF6423CDF}">
      <dgm:prSet phldrT="[Texto]"/>
      <dgm:spPr/>
      <dgm:t>
        <a:bodyPr/>
        <a:lstStyle/>
        <a:p>
          <a:r>
            <a:rPr lang="es-CL" dirty="0"/>
            <a:t>2011 - 2020</a:t>
          </a:r>
        </a:p>
      </dgm:t>
    </dgm:pt>
    <dgm:pt modelId="{E9B08484-41D8-42AA-8024-ABB2F9A3C73C}" type="parTrans" cxnId="{A27CD752-2463-444E-B6A3-B63BEFAEFF94}">
      <dgm:prSet/>
      <dgm:spPr/>
      <dgm:t>
        <a:bodyPr/>
        <a:lstStyle/>
        <a:p>
          <a:endParaRPr lang="es-CL"/>
        </a:p>
      </dgm:t>
    </dgm:pt>
    <dgm:pt modelId="{A063204B-FECD-4562-9A7B-5F147CEFD17C}" type="sibTrans" cxnId="{A27CD752-2463-444E-B6A3-B63BEFAEFF94}">
      <dgm:prSet/>
      <dgm:spPr/>
      <dgm:t>
        <a:bodyPr/>
        <a:lstStyle/>
        <a:p>
          <a:endParaRPr lang="es-CL"/>
        </a:p>
      </dgm:t>
    </dgm:pt>
    <dgm:pt modelId="{C367E1F7-FEBC-4AB7-841C-388765728E15}">
      <dgm:prSet phldrT="[Texto]"/>
      <dgm:spPr/>
      <dgm:t>
        <a:bodyPr/>
        <a:lstStyle/>
        <a:p>
          <a:r>
            <a:rPr lang="es-CL" b="1" dirty="0"/>
            <a:t>Globalización</a:t>
          </a:r>
        </a:p>
      </dgm:t>
    </dgm:pt>
    <dgm:pt modelId="{02ACAE5E-A6FC-421B-BAD1-2C310CB52AEF}" type="parTrans" cxnId="{C59CAB55-82AD-4CF5-97CE-70ED7BC9C8E5}">
      <dgm:prSet/>
      <dgm:spPr/>
      <dgm:t>
        <a:bodyPr/>
        <a:lstStyle/>
        <a:p>
          <a:endParaRPr lang="es-CL"/>
        </a:p>
      </dgm:t>
    </dgm:pt>
    <dgm:pt modelId="{9B6B6719-00FE-4E54-AB9C-AC44D0FAB2AE}" type="sibTrans" cxnId="{C59CAB55-82AD-4CF5-97CE-70ED7BC9C8E5}">
      <dgm:prSet/>
      <dgm:spPr/>
      <dgm:t>
        <a:bodyPr/>
        <a:lstStyle/>
        <a:p>
          <a:endParaRPr lang="es-CL"/>
        </a:p>
      </dgm:t>
    </dgm:pt>
    <dgm:pt modelId="{554775D5-43F1-476D-9FE5-FD613DB418D1}">
      <dgm:prSet phldrT="[Texto]"/>
      <dgm:spPr/>
      <dgm:t>
        <a:bodyPr/>
        <a:lstStyle/>
        <a:p>
          <a:r>
            <a:rPr lang="es-CL" b="1" dirty="0"/>
            <a:t>Capitalismo - Seguridad</a:t>
          </a:r>
        </a:p>
      </dgm:t>
    </dgm:pt>
    <dgm:pt modelId="{5916BA13-13C7-4A08-B021-4291457B25E3}" type="parTrans" cxnId="{FFADF286-7363-4AAC-B5E4-668D308C13EE}">
      <dgm:prSet/>
      <dgm:spPr/>
      <dgm:t>
        <a:bodyPr/>
        <a:lstStyle/>
        <a:p>
          <a:endParaRPr lang="es-CL"/>
        </a:p>
      </dgm:t>
    </dgm:pt>
    <dgm:pt modelId="{511CC1AD-4156-4C3C-84E6-43208C5483BA}" type="sibTrans" cxnId="{FFADF286-7363-4AAC-B5E4-668D308C13EE}">
      <dgm:prSet/>
      <dgm:spPr/>
      <dgm:t>
        <a:bodyPr/>
        <a:lstStyle/>
        <a:p>
          <a:endParaRPr lang="es-CL"/>
        </a:p>
      </dgm:t>
    </dgm:pt>
    <dgm:pt modelId="{84A0837B-1DA2-4AA9-81FE-2ED94264C5AF}">
      <dgm:prSet phldrT="[Texto]"/>
      <dgm:spPr/>
      <dgm:t>
        <a:bodyPr/>
        <a:lstStyle/>
        <a:p>
          <a:r>
            <a:rPr lang="es-CL" b="1" dirty="0" err="1"/>
            <a:t>Posglobalización</a:t>
          </a:r>
          <a:r>
            <a:rPr lang="es-CL" b="1" dirty="0"/>
            <a:t> </a:t>
          </a:r>
          <a:r>
            <a:rPr lang="es-CL" b="1" dirty="0" err="1"/>
            <a:t>poscapitalismo</a:t>
          </a:r>
          <a:endParaRPr lang="es-CL" b="1" dirty="0"/>
        </a:p>
      </dgm:t>
    </dgm:pt>
    <dgm:pt modelId="{186061D1-70FD-4957-B33F-7EE20772793F}" type="parTrans" cxnId="{27B378E4-840C-4A7A-87A8-A2C6F87D181B}">
      <dgm:prSet/>
      <dgm:spPr/>
      <dgm:t>
        <a:bodyPr/>
        <a:lstStyle/>
        <a:p>
          <a:endParaRPr lang="es-CL"/>
        </a:p>
      </dgm:t>
    </dgm:pt>
    <dgm:pt modelId="{D2EBE5D6-165D-4271-B855-7CE876B90DA8}" type="sibTrans" cxnId="{27B378E4-840C-4A7A-87A8-A2C6F87D181B}">
      <dgm:prSet/>
      <dgm:spPr/>
      <dgm:t>
        <a:bodyPr/>
        <a:lstStyle/>
        <a:p>
          <a:endParaRPr lang="es-CL"/>
        </a:p>
      </dgm:t>
    </dgm:pt>
    <dgm:pt modelId="{66E965AB-6883-446E-B5CC-88AFC323944B}">
      <dgm:prSet phldrT="[Texto]"/>
      <dgm:spPr/>
      <dgm:t>
        <a:bodyPr/>
        <a:lstStyle/>
        <a:p>
          <a:r>
            <a:rPr lang="es-CL" b="1" dirty="0"/>
            <a:t>2021 - ?</a:t>
          </a:r>
        </a:p>
      </dgm:t>
    </dgm:pt>
    <dgm:pt modelId="{06DB0C10-37D2-469E-A7B0-81E0E2C49145}" type="parTrans" cxnId="{4DADF0EC-571A-4133-8B95-905C670F5822}">
      <dgm:prSet/>
      <dgm:spPr/>
      <dgm:t>
        <a:bodyPr/>
        <a:lstStyle/>
        <a:p>
          <a:endParaRPr lang="es-CL"/>
        </a:p>
      </dgm:t>
    </dgm:pt>
    <dgm:pt modelId="{6608F477-3D66-43FE-9026-6DD20A74034B}" type="sibTrans" cxnId="{4DADF0EC-571A-4133-8B95-905C670F5822}">
      <dgm:prSet/>
      <dgm:spPr/>
      <dgm:t>
        <a:bodyPr/>
        <a:lstStyle/>
        <a:p>
          <a:endParaRPr lang="es-CL"/>
        </a:p>
      </dgm:t>
    </dgm:pt>
    <dgm:pt modelId="{24EC3B6A-C861-4253-A1D5-719C34AA186C}">
      <dgm:prSet phldrT="[Texto]"/>
      <dgm:spPr/>
      <dgm:t>
        <a:bodyPr/>
        <a:lstStyle/>
        <a:p>
          <a:r>
            <a:rPr lang="es-CL" b="1" dirty="0"/>
            <a:t>Reforma bases plataforma  Neoliberal</a:t>
          </a:r>
        </a:p>
      </dgm:t>
    </dgm:pt>
    <dgm:pt modelId="{9D5BA2A3-A75F-4EF6-AE99-6F3B1CD47C5D}" type="parTrans" cxnId="{A6B0B6DD-52E6-4820-8170-E09D4BC76D8E}">
      <dgm:prSet/>
      <dgm:spPr/>
      <dgm:t>
        <a:bodyPr/>
        <a:lstStyle/>
        <a:p>
          <a:endParaRPr lang="es-CL"/>
        </a:p>
      </dgm:t>
    </dgm:pt>
    <dgm:pt modelId="{8C761099-07C2-43C3-BAC3-641ADA370129}" type="sibTrans" cxnId="{A6B0B6DD-52E6-4820-8170-E09D4BC76D8E}">
      <dgm:prSet/>
      <dgm:spPr/>
      <dgm:t>
        <a:bodyPr/>
        <a:lstStyle/>
        <a:p>
          <a:endParaRPr lang="es-CL"/>
        </a:p>
      </dgm:t>
    </dgm:pt>
    <dgm:pt modelId="{2C21BEA1-032B-47B0-A7DA-20D2525A7B66}" type="pres">
      <dgm:prSet presAssocID="{07052924-AFC4-402D-B3FC-F94DD2B6263A}" presName="CompostProcess" presStyleCnt="0">
        <dgm:presLayoutVars>
          <dgm:dir/>
          <dgm:resizeHandles val="exact"/>
        </dgm:presLayoutVars>
      </dgm:prSet>
      <dgm:spPr/>
    </dgm:pt>
    <dgm:pt modelId="{B79F827F-94DB-44EB-B838-47180735EA71}" type="pres">
      <dgm:prSet presAssocID="{07052924-AFC4-402D-B3FC-F94DD2B6263A}" presName="arrow" presStyleLbl="bgShp" presStyleIdx="0" presStyleCnt="1"/>
      <dgm:spPr/>
    </dgm:pt>
    <dgm:pt modelId="{DE76CCBA-2C30-46AB-9F79-2894C4ED0D76}" type="pres">
      <dgm:prSet presAssocID="{07052924-AFC4-402D-B3FC-F94DD2B6263A}" presName="linearProcess" presStyleCnt="0"/>
      <dgm:spPr/>
    </dgm:pt>
    <dgm:pt modelId="{C1234818-C031-4DB3-B0A8-63E976EDBC6C}" type="pres">
      <dgm:prSet presAssocID="{E5307B0B-97E3-42C8-A1FF-3E547BA7D248}" presName="textNode" presStyleLbl="node1" presStyleIdx="0" presStyleCnt="4">
        <dgm:presLayoutVars>
          <dgm:bulletEnabled val="1"/>
        </dgm:presLayoutVars>
      </dgm:prSet>
      <dgm:spPr/>
    </dgm:pt>
    <dgm:pt modelId="{F5621605-39BA-4B52-B4A7-F518F7D25CCC}" type="pres">
      <dgm:prSet presAssocID="{25856E2C-C23C-4F66-8CDC-F760DF8E41EA}" presName="sibTrans" presStyleCnt="0"/>
      <dgm:spPr/>
    </dgm:pt>
    <dgm:pt modelId="{00C12E7D-574A-469B-847F-6C1001A82205}" type="pres">
      <dgm:prSet presAssocID="{2BA44AC8-C901-4F7E-B870-8464B0A022DA}" presName="textNode" presStyleLbl="node1" presStyleIdx="1" presStyleCnt="4">
        <dgm:presLayoutVars>
          <dgm:bulletEnabled val="1"/>
        </dgm:presLayoutVars>
      </dgm:prSet>
      <dgm:spPr/>
    </dgm:pt>
    <dgm:pt modelId="{D3AE171F-850E-4239-BFB4-8F3F428C3292}" type="pres">
      <dgm:prSet presAssocID="{F1D027F4-D05A-42DC-980B-BF3F2B521AF9}" presName="sibTrans" presStyleCnt="0"/>
      <dgm:spPr/>
    </dgm:pt>
    <dgm:pt modelId="{256CB0D7-CB09-4B59-BACB-DB920D734CE8}" type="pres">
      <dgm:prSet presAssocID="{6C89AA62-BB0B-4028-9B74-902EF6423CDF}" presName="textNode" presStyleLbl="node1" presStyleIdx="2" presStyleCnt="4">
        <dgm:presLayoutVars>
          <dgm:bulletEnabled val="1"/>
        </dgm:presLayoutVars>
      </dgm:prSet>
      <dgm:spPr/>
    </dgm:pt>
    <dgm:pt modelId="{0AFD3F88-5961-4E45-AB20-A3D250254924}" type="pres">
      <dgm:prSet presAssocID="{A063204B-FECD-4562-9A7B-5F147CEFD17C}" presName="sibTrans" presStyleCnt="0"/>
      <dgm:spPr/>
    </dgm:pt>
    <dgm:pt modelId="{E7C35A51-C766-48F1-983E-935A521F6207}" type="pres">
      <dgm:prSet presAssocID="{66E965AB-6883-446E-B5CC-88AFC323944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16CD409-838A-4DD3-96E9-8E9DA0695E54}" type="presOf" srcId="{2BA44AC8-C901-4F7E-B870-8464B0A022DA}" destId="{00C12E7D-574A-469B-847F-6C1001A82205}" srcOrd="0" destOrd="0" presId="urn:microsoft.com/office/officeart/2005/8/layout/hProcess9"/>
    <dgm:cxn modelId="{16F5AF38-2FF8-4BB8-9863-ECFC5BFA631E}" type="presOf" srcId="{6C89AA62-BB0B-4028-9B74-902EF6423CDF}" destId="{256CB0D7-CB09-4B59-BACB-DB920D734CE8}" srcOrd="0" destOrd="0" presId="urn:microsoft.com/office/officeart/2005/8/layout/hProcess9"/>
    <dgm:cxn modelId="{67BCC45D-2AA1-4D7D-95D4-B0540A4E4DC0}" type="presOf" srcId="{E5307B0B-97E3-42C8-A1FF-3E547BA7D248}" destId="{C1234818-C031-4DB3-B0A8-63E976EDBC6C}" srcOrd="0" destOrd="0" presId="urn:microsoft.com/office/officeart/2005/8/layout/hProcess9"/>
    <dgm:cxn modelId="{A27CD752-2463-444E-B6A3-B63BEFAEFF94}" srcId="{07052924-AFC4-402D-B3FC-F94DD2B6263A}" destId="{6C89AA62-BB0B-4028-9B74-902EF6423CDF}" srcOrd="2" destOrd="0" parTransId="{E9B08484-41D8-42AA-8024-ABB2F9A3C73C}" sibTransId="{A063204B-FECD-4562-9A7B-5F147CEFD17C}"/>
    <dgm:cxn modelId="{C59CAB55-82AD-4CF5-97CE-70ED7BC9C8E5}" srcId="{E5307B0B-97E3-42C8-A1FF-3E547BA7D248}" destId="{C367E1F7-FEBC-4AB7-841C-388765728E15}" srcOrd="0" destOrd="0" parTransId="{02ACAE5E-A6FC-421B-BAD1-2C310CB52AEF}" sibTransId="{9B6B6719-00FE-4E54-AB9C-AC44D0FAB2AE}"/>
    <dgm:cxn modelId="{15EBB759-B33A-46BE-92FA-43319B552C7F}" type="presOf" srcId="{C367E1F7-FEBC-4AB7-841C-388765728E15}" destId="{C1234818-C031-4DB3-B0A8-63E976EDBC6C}" srcOrd="0" destOrd="1" presId="urn:microsoft.com/office/officeart/2005/8/layout/hProcess9"/>
    <dgm:cxn modelId="{5E0B677E-482A-422D-A55C-161472AE6421}" type="presOf" srcId="{84A0837B-1DA2-4AA9-81FE-2ED94264C5AF}" destId="{256CB0D7-CB09-4B59-BACB-DB920D734CE8}" srcOrd="0" destOrd="1" presId="urn:microsoft.com/office/officeart/2005/8/layout/hProcess9"/>
    <dgm:cxn modelId="{86D2FC80-25AD-48EF-A2D1-7CDFFEDCDB58}" type="presOf" srcId="{66E965AB-6883-446E-B5CC-88AFC323944B}" destId="{E7C35A51-C766-48F1-983E-935A521F6207}" srcOrd="0" destOrd="0" presId="urn:microsoft.com/office/officeart/2005/8/layout/hProcess9"/>
    <dgm:cxn modelId="{FFADF286-7363-4AAC-B5E4-668D308C13EE}" srcId="{2BA44AC8-C901-4F7E-B870-8464B0A022DA}" destId="{554775D5-43F1-476D-9FE5-FD613DB418D1}" srcOrd="0" destOrd="0" parTransId="{5916BA13-13C7-4A08-B021-4291457B25E3}" sibTransId="{511CC1AD-4156-4C3C-84E6-43208C5483BA}"/>
    <dgm:cxn modelId="{330FC9CC-58AE-4DC9-ADA0-3C2F826F1B11}" type="presOf" srcId="{24EC3B6A-C861-4253-A1D5-719C34AA186C}" destId="{E7C35A51-C766-48F1-983E-935A521F6207}" srcOrd="0" destOrd="1" presId="urn:microsoft.com/office/officeart/2005/8/layout/hProcess9"/>
    <dgm:cxn modelId="{A62E0BCD-D32B-4530-91D2-37659CB620EB}" type="presOf" srcId="{554775D5-43F1-476D-9FE5-FD613DB418D1}" destId="{00C12E7D-574A-469B-847F-6C1001A82205}" srcOrd="0" destOrd="1" presId="urn:microsoft.com/office/officeart/2005/8/layout/hProcess9"/>
    <dgm:cxn modelId="{0B1D89D2-C1C6-4586-B62D-6376DA236EB8}" srcId="{07052924-AFC4-402D-B3FC-F94DD2B6263A}" destId="{2BA44AC8-C901-4F7E-B870-8464B0A022DA}" srcOrd="1" destOrd="0" parTransId="{5DA5F178-860B-4F91-8E3C-03653CF5B8DE}" sibTransId="{F1D027F4-D05A-42DC-980B-BF3F2B521AF9}"/>
    <dgm:cxn modelId="{824891DD-E87C-409D-820F-8FD8B0081C0E}" type="presOf" srcId="{07052924-AFC4-402D-B3FC-F94DD2B6263A}" destId="{2C21BEA1-032B-47B0-A7DA-20D2525A7B66}" srcOrd="0" destOrd="0" presId="urn:microsoft.com/office/officeart/2005/8/layout/hProcess9"/>
    <dgm:cxn modelId="{A6B0B6DD-52E6-4820-8170-E09D4BC76D8E}" srcId="{66E965AB-6883-446E-B5CC-88AFC323944B}" destId="{24EC3B6A-C861-4253-A1D5-719C34AA186C}" srcOrd="0" destOrd="0" parTransId="{9D5BA2A3-A75F-4EF6-AE99-6F3B1CD47C5D}" sibTransId="{8C761099-07C2-43C3-BAC3-641ADA370129}"/>
    <dgm:cxn modelId="{27B378E4-840C-4A7A-87A8-A2C6F87D181B}" srcId="{6C89AA62-BB0B-4028-9B74-902EF6423CDF}" destId="{84A0837B-1DA2-4AA9-81FE-2ED94264C5AF}" srcOrd="0" destOrd="0" parTransId="{186061D1-70FD-4957-B33F-7EE20772793F}" sibTransId="{D2EBE5D6-165D-4271-B855-7CE876B90DA8}"/>
    <dgm:cxn modelId="{4DADF0EC-571A-4133-8B95-905C670F5822}" srcId="{07052924-AFC4-402D-B3FC-F94DD2B6263A}" destId="{66E965AB-6883-446E-B5CC-88AFC323944B}" srcOrd="3" destOrd="0" parTransId="{06DB0C10-37D2-469E-A7B0-81E0E2C49145}" sibTransId="{6608F477-3D66-43FE-9026-6DD20A74034B}"/>
    <dgm:cxn modelId="{37762BFC-202C-4DD0-8064-E23F19B78FFF}" srcId="{07052924-AFC4-402D-B3FC-F94DD2B6263A}" destId="{E5307B0B-97E3-42C8-A1FF-3E547BA7D248}" srcOrd="0" destOrd="0" parTransId="{F89998C1-4AFE-4A54-9FF2-A10CD4D01137}" sibTransId="{25856E2C-C23C-4F66-8CDC-F760DF8E41EA}"/>
    <dgm:cxn modelId="{76EE0536-5AFF-47C9-BB74-1DBC6BC71D39}" type="presParOf" srcId="{2C21BEA1-032B-47B0-A7DA-20D2525A7B66}" destId="{B79F827F-94DB-44EB-B838-47180735EA71}" srcOrd="0" destOrd="0" presId="urn:microsoft.com/office/officeart/2005/8/layout/hProcess9"/>
    <dgm:cxn modelId="{25E7B383-D019-4B04-BEB0-E97D22AEBFD1}" type="presParOf" srcId="{2C21BEA1-032B-47B0-A7DA-20D2525A7B66}" destId="{DE76CCBA-2C30-46AB-9F79-2894C4ED0D76}" srcOrd="1" destOrd="0" presId="urn:microsoft.com/office/officeart/2005/8/layout/hProcess9"/>
    <dgm:cxn modelId="{66B6EBB2-0277-46FB-9A06-7B72DB96000E}" type="presParOf" srcId="{DE76CCBA-2C30-46AB-9F79-2894C4ED0D76}" destId="{C1234818-C031-4DB3-B0A8-63E976EDBC6C}" srcOrd="0" destOrd="0" presId="urn:microsoft.com/office/officeart/2005/8/layout/hProcess9"/>
    <dgm:cxn modelId="{AA30D767-3D70-4518-BB93-95E441A309A2}" type="presParOf" srcId="{DE76CCBA-2C30-46AB-9F79-2894C4ED0D76}" destId="{F5621605-39BA-4B52-B4A7-F518F7D25CCC}" srcOrd="1" destOrd="0" presId="urn:microsoft.com/office/officeart/2005/8/layout/hProcess9"/>
    <dgm:cxn modelId="{6A269C23-075C-4FD7-827F-A083A9015C65}" type="presParOf" srcId="{DE76CCBA-2C30-46AB-9F79-2894C4ED0D76}" destId="{00C12E7D-574A-469B-847F-6C1001A82205}" srcOrd="2" destOrd="0" presId="urn:microsoft.com/office/officeart/2005/8/layout/hProcess9"/>
    <dgm:cxn modelId="{C3382E95-62D4-4E7C-B721-4696BA26C60D}" type="presParOf" srcId="{DE76CCBA-2C30-46AB-9F79-2894C4ED0D76}" destId="{D3AE171F-850E-4239-BFB4-8F3F428C3292}" srcOrd="3" destOrd="0" presId="urn:microsoft.com/office/officeart/2005/8/layout/hProcess9"/>
    <dgm:cxn modelId="{1E32E9F5-1FDA-4F7E-AB45-8A388A53F388}" type="presParOf" srcId="{DE76CCBA-2C30-46AB-9F79-2894C4ED0D76}" destId="{256CB0D7-CB09-4B59-BACB-DB920D734CE8}" srcOrd="4" destOrd="0" presId="urn:microsoft.com/office/officeart/2005/8/layout/hProcess9"/>
    <dgm:cxn modelId="{AAEC2248-38F8-4E05-B3EE-EC9088D5B4F6}" type="presParOf" srcId="{DE76CCBA-2C30-46AB-9F79-2894C4ED0D76}" destId="{0AFD3F88-5961-4E45-AB20-A3D250254924}" srcOrd="5" destOrd="0" presId="urn:microsoft.com/office/officeart/2005/8/layout/hProcess9"/>
    <dgm:cxn modelId="{D58A2130-BE6B-4FB1-B215-EF72BF40ABCB}" type="presParOf" srcId="{DE76CCBA-2C30-46AB-9F79-2894C4ED0D76}" destId="{E7C35A51-C766-48F1-983E-935A521F620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ADB33-6262-49D3-9E3C-ABED3FB88F2E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F9A04520-7E53-4745-A90C-32FED1FE561E}">
      <dgm:prSet phldrT="[Texto]"/>
      <dgm:spPr/>
      <dgm:t>
        <a:bodyPr/>
        <a:lstStyle/>
        <a:p>
          <a:r>
            <a:rPr lang="es-CL" b="1" dirty="0"/>
            <a:t>PMSEII</a:t>
          </a:r>
        </a:p>
      </dgm:t>
    </dgm:pt>
    <dgm:pt modelId="{7111E9A3-60BB-4481-AF31-7EB2C2FB53D7}" type="parTrans" cxnId="{B3B4B539-9622-4AB5-BFF3-DD368B6C0389}">
      <dgm:prSet/>
      <dgm:spPr/>
      <dgm:t>
        <a:bodyPr/>
        <a:lstStyle/>
        <a:p>
          <a:endParaRPr lang="es-CL"/>
        </a:p>
      </dgm:t>
    </dgm:pt>
    <dgm:pt modelId="{BB4044CA-624F-46A2-93C6-1D4345452590}" type="sibTrans" cxnId="{B3B4B539-9622-4AB5-BFF3-DD368B6C0389}">
      <dgm:prSet/>
      <dgm:spPr/>
      <dgm:t>
        <a:bodyPr/>
        <a:lstStyle/>
        <a:p>
          <a:endParaRPr lang="es-CL"/>
        </a:p>
      </dgm:t>
    </dgm:pt>
    <dgm:pt modelId="{435529DE-3919-4386-AC9B-0744E15D3CD9}">
      <dgm:prSet phldrT="[Texto]" custT="1"/>
      <dgm:spPr/>
      <dgm:t>
        <a:bodyPr/>
        <a:lstStyle/>
        <a:p>
          <a:r>
            <a:rPr lang="es-CL" sz="2000" b="1" dirty="0"/>
            <a:t>Político </a:t>
          </a:r>
        </a:p>
      </dgm:t>
    </dgm:pt>
    <dgm:pt modelId="{A21146D8-D218-4E5D-A9C6-57D5FDE3E949}" type="parTrans" cxnId="{2BBAE0D6-FC5E-4B30-9A1A-F68BDFB24917}">
      <dgm:prSet/>
      <dgm:spPr/>
      <dgm:t>
        <a:bodyPr/>
        <a:lstStyle/>
        <a:p>
          <a:endParaRPr lang="es-CL"/>
        </a:p>
      </dgm:t>
    </dgm:pt>
    <dgm:pt modelId="{3E59B50B-FBEE-417F-95EA-30FBBB852937}" type="sibTrans" cxnId="{2BBAE0D6-FC5E-4B30-9A1A-F68BDFB24917}">
      <dgm:prSet/>
      <dgm:spPr/>
      <dgm:t>
        <a:bodyPr/>
        <a:lstStyle/>
        <a:p>
          <a:endParaRPr lang="es-CL"/>
        </a:p>
      </dgm:t>
    </dgm:pt>
    <dgm:pt modelId="{A21732B1-3D87-47A2-9459-84611CCD84E0}">
      <dgm:prSet phldrT="[Texto]" custT="1"/>
      <dgm:spPr/>
      <dgm:t>
        <a:bodyPr/>
        <a:lstStyle/>
        <a:p>
          <a:r>
            <a:rPr lang="es-CL" sz="2000" b="1" dirty="0"/>
            <a:t>Policial/Militar </a:t>
          </a:r>
        </a:p>
      </dgm:t>
    </dgm:pt>
    <dgm:pt modelId="{50D530A2-FE13-4003-81DF-2880E31B7CF9}" type="parTrans" cxnId="{78DF963C-22CC-4A9F-8474-FCBF967F4499}">
      <dgm:prSet/>
      <dgm:spPr/>
      <dgm:t>
        <a:bodyPr/>
        <a:lstStyle/>
        <a:p>
          <a:endParaRPr lang="es-CL"/>
        </a:p>
      </dgm:t>
    </dgm:pt>
    <dgm:pt modelId="{9B39C7D6-8C26-47C3-85CD-A10321786522}" type="sibTrans" cxnId="{78DF963C-22CC-4A9F-8474-FCBF967F4499}">
      <dgm:prSet/>
      <dgm:spPr/>
      <dgm:t>
        <a:bodyPr/>
        <a:lstStyle/>
        <a:p>
          <a:endParaRPr lang="es-CL"/>
        </a:p>
      </dgm:t>
    </dgm:pt>
    <dgm:pt modelId="{8D000AE4-B664-45E8-9BB1-0EF3EE9884F5}">
      <dgm:prSet phldrT="[Texto]" custT="1"/>
      <dgm:spPr/>
      <dgm:t>
        <a:bodyPr/>
        <a:lstStyle/>
        <a:p>
          <a:r>
            <a:rPr lang="es-CL" sz="2000" b="1"/>
            <a:t>Social </a:t>
          </a:r>
        </a:p>
      </dgm:t>
    </dgm:pt>
    <dgm:pt modelId="{891D2C71-8C9F-4D71-883E-509608D3373D}" type="parTrans" cxnId="{113D4695-CB6E-4859-BC74-3C868D56828C}">
      <dgm:prSet/>
      <dgm:spPr/>
      <dgm:t>
        <a:bodyPr/>
        <a:lstStyle/>
        <a:p>
          <a:endParaRPr lang="es-CL"/>
        </a:p>
      </dgm:t>
    </dgm:pt>
    <dgm:pt modelId="{E4BD2F6C-2B75-4AB6-B574-77A224C9A901}" type="sibTrans" cxnId="{113D4695-CB6E-4859-BC74-3C868D56828C}">
      <dgm:prSet/>
      <dgm:spPr/>
      <dgm:t>
        <a:bodyPr/>
        <a:lstStyle/>
        <a:p>
          <a:endParaRPr lang="es-CL"/>
        </a:p>
      </dgm:t>
    </dgm:pt>
    <dgm:pt modelId="{BE0291FE-FE04-4427-A2BC-8870238E8B6F}">
      <dgm:prSet phldrT="[Texto]" custT="1"/>
      <dgm:spPr/>
      <dgm:t>
        <a:bodyPr/>
        <a:lstStyle/>
        <a:p>
          <a:r>
            <a:rPr lang="es-CL" sz="2000" b="1" dirty="0"/>
            <a:t>Económico</a:t>
          </a:r>
        </a:p>
      </dgm:t>
    </dgm:pt>
    <dgm:pt modelId="{ADC6F2EE-FEBB-4967-8AC3-15AA9FDB53CA}" type="parTrans" cxnId="{7299CEF2-5CAD-4682-A532-ED8B78E6E2C3}">
      <dgm:prSet/>
      <dgm:spPr/>
      <dgm:t>
        <a:bodyPr/>
        <a:lstStyle/>
        <a:p>
          <a:endParaRPr lang="es-CL"/>
        </a:p>
      </dgm:t>
    </dgm:pt>
    <dgm:pt modelId="{8C64986E-7249-4BB4-BE74-6EB45D21164E}" type="sibTrans" cxnId="{7299CEF2-5CAD-4682-A532-ED8B78E6E2C3}">
      <dgm:prSet/>
      <dgm:spPr/>
      <dgm:t>
        <a:bodyPr/>
        <a:lstStyle/>
        <a:p>
          <a:endParaRPr lang="es-CL"/>
        </a:p>
      </dgm:t>
    </dgm:pt>
    <dgm:pt modelId="{15131731-EAC2-47D4-BFD5-CF290B6911D3}">
      <dgm:prSet phldrT="[Texto]" custT="1"/>
      <dgm:spPr/>
      <dgm:t>
        <a:bodyPr/>
        <a:lstStyle/>
        <a:p>
          <a:r>
            <a:rPr lang="es-CL" sz="2000" b="1" dirty="0"/>
            <a:t>Información</a:t>
          </a:r>
        </a:p>
      </dgm:t>
    </dgm:pt>
    <dgm:pt modelId="{007F23A3-3682-4253-B62F-247EAE951E3E}" type="parTrans" cxnId="{3515AE42-920A-4483-990B-9CD888333850}">
      <dgm:prSet/>
      <dgm:spPr/>
      <dgm:t>
        <a:bodyPr/>
        <a:lstStyle/>
        <a:p>
          <a:endParaRPr lang="es-CL"/>
        </a:p>
      </dgm:t>
    </dgm:pt>
    <dgm:pt modelId="{71D706D9-7E64-4C3B-A0E7-F1846A378524}" type="sibTrans" cxnId="{3515AE42-920A-4483-990B-9CD888333850}">
      <dgm:prSet/>
      <dgm:spPr/>
      <dgm:t>
        <a:bodyPr/>
        <a:lstStyle/>
        <a:p>
          <a:endParaRPr lang="es-CL"/>
        </a:p>
      </dgm:t>
    </dgm:pt>
    <dgm:pt modelId="{B6DEA534-7AF5-49BF-BD88-A14346E75877}">
      <dgm:prSet phldrT="[Texto]" custT="1"/>
      <dgm:spPr/>
      <dgm:t>
        <a:bodyPr/>
        <a:lstStyle/>
        <a:p>
          <a:r>
            <a:rPr lang="es-CL" sz="2000" b="1" dirty="0"/>
            <a:t>Infraestructura</a:t>
          </a:r>
          <a:r>
            <a:rPr lang="es-CL" sz="1200" b="1" dirty="0"/>
            <a:t> </a:t>
          </a:r>
        </a:p>
      </dgm:t>
    </dgm:pt>
    <dgm:pt modelId="{103FF252-00E0-4517-8F93-7BAE1D389E87}" type="parTrans" cxnId="{6F8D9ACB-2F7B-4591-B7F3-155E4315B78E}">
      <dgm:prSet/>
      <dgm:spPr/>
      <dgm:t>
        <a:bodyPr/>
        <a:lstStyle/>
        <a:p>
          <a:endParaRPr lang="es-CL"/>
        </a:p>
      </dgm:t>
    </dgm:pt>
    <dgm:pt modelId="{D6F2184B-762B-4618-AAAF-721A1078D9E6}" type="sibTrans" cxnId="{6F8D9ACB-2F7B-4591-B7F3-155E4315B78E}">
      <dgm:prSet/>
      <dgm:spPr/>
      <dgm:t>
        <a:bodyPr/>
        <a:lstStyle/>
        <a:p>
          <a:endParaRPr lang="es-CL"/>
        </a:p>
      </dgm:t>
    </dgm:pt>
    <dgm:pt modelId="{BF5CE331-C74F-45A6-AFC1-45181F762191}" type="pres">
      <dgm:prSet presAssocID="{82EADB33-6262-49D3-9E3C-ABED3FB88F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1648A0-5B7C-4DC6-9948-2CEC385E5BC8}" type="pres">
      <dgm:prSet presAssocID="{F9A04520-7E53-4745-A90C-32FED1FE561E}" presName="centerShape" presStyleLbl="node0" presStyleIdx="0" presStyleCnt="1"/>
      <dgm:spPr/>
    </dgm:pt>
    <dgm:pt modelId="{3603B78D-28F9-4E7D-87FD-264BA1E944D6}" type="pres">
      <dgm:prSet presAssocID="{435529DE-3919-4386-AC9B-0744E15D3CD9}" presName="node" presStyleLbl="node1" presStyleIdx="0" presStyleCnt="6" custScaleX="122398">
        <dgm:presLayoutVars>
          <dgm:bulletEnabled val="1"/>
        </dgm:presLayoutVars>
      </dgm:prSet>
      <dgm:spPr/>
    </dgm:pt>
    <dgm:pt modelId="{B8378E09-6B86-4B40-A1F5-B53CB62C1D95}" type="pres">
      <dgm:prSet presAssocID="{435529DE-3919-4386-AC9B-0744E15D3CD9}" presName="dummy" presStyleCnt="0"/>
      <dgm:spPr/>
    </dgm:pt>
    <dgm:pt modelId="{FE7DA432-3FD1-402D-BBB3-1F0874A4B423}" type="pres">
      <dgm:prSet presAssocID="{3E59B50B-FBEE-417F-95EA-30FBBB852937}" presName="sibTrans" presStyleLbl="sibTrans2D1" presStyleIdx="0" presStyleCnt="6"/>
      <dgm:spPr/>
    </dgm:pt>
    <dgm:pt modelId="{266EDEC1-9BCE-49A6-AB55-CFE443D32C84}" type="pres">
      <dgm:prSet presAssocID="{A21732B1-3D87-47A2-9459-84611CCD84E0}" presName="node" presStyleLbl="node1" presStyleIdx="1" presStyleCnt="6" custScaleX="162466" custRadScaleRad="102461" custRadScaleInc="3957">
        <dgm:presLayoutVars>
          <dgm:bulletEnabled val="1"/>
        </dgm:presLayoutVars>
      </dgm:prSet>
      <dgm:spPr/>
    </dgm:pt>
    <dgm:pt modelId="{86252025-8495-42E8-8406-E3D97BE9D5B8}" type="pres">
      <dgm:prSet presAssocID="{A21732B1-3D87-47A2-9459-84611CCD84E0}" presName="dummy" presStyleCnt="0"/>
      <dgm:spPr/>
    </dgm:pt>
    <dgm:pt modelId="{9A23DD8E-ECDE-41DE-A471-C7ACE398F0CA}" type="pres">
      <dgm:prSet presAssocID="{9B39C7D6-8C26-47C3-85CD-A10321786522}" presName="sibTrans" presStyleLbl="sibTrans2D1" presStyleIdx="1" presStyleCnt="6"/>
      <dgm:spPr/>
    </dgm:pt>
    <dgm:pt modelId="{6BB64AC2-0AED-4DEB-AA68-D70725341C52}" type="pres">
      <dgm:prSet presAssocID="{8D000AE4-B664-45E8-9BB1-0EF3EE9884F5}" presName="node" presStyleLbl="node1" presStyleIdx="2" presStyleCnt="6" custScaleX="137311">
        <dgm:presLayoutVars>
          <dgm:bulletEnabled val="1"/>
        </dgm:presLayoutVars>
      </dgm:prSet>
      <dgm:spPr/>
    </dgm:pt>
    <dgm:pt modelId="{2976E79E-7149-4473-B137-15355707EEB4}" type="pres">
      <dgm:prSet presAssocID="{8D000AE4-B664-45E8-9BB1-0EF3EE9884F5}" presName="dummy" presStyleCnt="0"/>
      <dgm:spPr/>
    </dgm:pt>
    <dgm:pt modelId="{EF83F423-36C4-4B4A-9F12-402AB6B45491}" type="pres">
      <dgm:prSet presAssocID="{E4BD2F6C-2B75-4AB6-B574-77A224C9A901}" presName="sibTrans" presStyleLbl="sibTrans2D1" presStyleIdx="2" presStyleCnt="6"/>
      <dgm:spPr/>
    </dgm:pt>
    <dgm:pt modelId="{02D17120-29FF-40F9-88B2-54264737851F}" type="pres">
      <dgm:prSet presAssocID="{BE0291FE-FE04-4427-A2BC-8870238E8B6F}" presName="node" presStyleLbl="node1" presStyleIdx="3" presStyleCnt="6" custScaleX="130216">
        <dgm:presLayoutVars>
          <dgm:bulletEnabled val="1"/>
        </dgm:presLayoutVars>
      </dgm:prSet>
      <dgm:spPr/>
    </dgm:pt>
    <dgm:pt modelId="{79BEFBF2-AF50-4B31-94FB-7A299C7147EF}" type="pres">
      <dgm:prSet presAssocID="{BE0291FE-FE04-4427-A2BC-8870238E8B6F}" presName="dummy" presStyleCnt="0"/>
      <dgm:spPr/>
    </dgm:pt>
    <dgm:pt modelId="{CEA4A25B-A818-4B41-BCE4-D23D6307A827}" type="pres">
      <dgm:prSet presAssocID="{8C64986E-7249-4BB4-BE74-6EB45D21164E}" presName="sibTrans" presStyleLbl="sibTrans2D1" presStyleIdx="3" presStyleCnt="6"/>
      <dgm:spPr/>
    </dgm:pt>
    <dgm:pt modelId="{6161F61C-1DBC-43D0-A2C0-D83F9CF3CFF9}" type="pres">
      <dgm:prSet presAssocID="{15131731-EAC2-47D4-BFD5-CF290B6911D3}" presName="node" presStyleLbl="node1" presStyleIdx="4" presStyleCnt="6" custScaleX="135376">
        <dgm:presLayoutVars>
          <dgm:bulletEnabled val="1"/>
        </dgm:presLayoutVars>
      </dgm:prSet>
      <dgm:spPr/>
    </dgm:pt>
    <dgm:pt modelId="{68423DCA-AAA4-4BED-8942-E7BF8876A9A0}" type="pres">
      <dgm:prSet presAssocID="{15131731-EAC2-47D4-BFD5-CF290B6911D3}" presName="dummy" presStyleCnt="0"/>
      <dgm:spPr/>
    </dgm:pt>
    <dgm:pt modelId="{3ECC5BCA-70FB-48F4-8305-EC62ED1416B0}" type="pres">
      <dgm:prSet presAssocID="{71D706D9-7E64-4C3B-A0E7-F1846A378524}" presName="sibTrans" presStyleLbl="sibTrans2D1" presStyleIdx="4" presStyleCnt="6"/>
      <dgm:spPr/>
    </dgm:pt>
    <dgm:pt modelId="{A445F890-A59B-48A5-957F-AE30E48B4E50}" type="pres">
      <dgm:prSet presAssocID="{B6DEA534-7AF5-49BF-BD88-A14346E75877}" presName="node" presStyleLbl="node1" presStyleIdx="5" presStyleCnt="6" custScaleX="163912">
        <dgm:presLayoutVars>
          <dgm:bulletEnabled val="1"/>
        </dgm:presLayoutVars>
      </dgm:prSet>
      <dgm:spPr/>
    </dgm:pt>
    <dgm:pt modelId="{CBE2BFD4-12F3-47F0-8437-97800D860356}" type="pres">
      <dgm:prSet presAssocID="{B6DEA534-7AF5-49BF-BD88-A14346E75877}" presName="dummy" presStyleCnt="0"/>
      <dgm:spPr/>
    </dgm:pt>
    <dgm:pt modelId="{A6119149-51EC-4AF2-A855-0943EA57BE36}" type="pres">
      <dgm:prSet presAssocID="{D6F2184B-762B-4618-AAAF-721A1078D9E6}" presName="sibTrans" presStyleLbl="sibTrans2D1" presStyleIdx="5" presStyleCnt="6"/>
      <dgm:spPr/>
    </dgm:pt>
  </dgm:ptLst>
  <dgm:cxnLst>
    <dgm:cxn modelId="{16EF2609-0D78-4E43-BA4B-A352B31F0AB8}" type="presOf" srcId="{9B39C7D6-8C26-47C3-85CD-A10321786522}" destId="{9A23DD8E-ECDE-41DE-A471-C7ACE398F0CA}" srcOrd="0" destOrd="0" presId="urn:microsoft.com/office/officeart/2005/8/layout/radial6"/>
    <dgm:cxn modelId="{E97E940F-550D-48A2-BA9C-9208C7A18F90}" type="presOf" srcId="{F9A04520-7E53-4745-A90C-32FED1FE561E}" destId="{C81648A0-5B7C-4DC6-9948-2CEC385E5BC8}" srcOrd="0" destOrd="0" presId="urn:microsoft.com/office/officeart/2005/8/layout/radial6"/>
    <dgm:cxn modelId="{B3B4B539-9622-4AB5-BFF3-DD368B6C0389}" srcId="{82EADB33-6262-49D3-9E3C-ABED3FB88F2E}" destId="{F9A04520-7E53-4745-A90C-32FED1FE561E}" srcOrd="0" destOrd="0" parTransId="{7111E9A3-60BB-4481-AF31-7EB2C2FB53D7}" sibTransId="{BB4044CA-624F-46A2-93C6-1D4345452590}"/>
    <dgm:cxn modelId="{78DF963C-22CC-4A9F-8474-FCBF967F4499}" srcId="{F9A04520-7E53-4745-A90C-32FED1FE561E}" destId="{A21732B1-3D87-47A2-9459-84611CCD84E0}" srcOrd="1" destOrd="0" parTransId="{50D530A2-FE13-4003-81DF-2880E31B7CF9}" sibTransId="{9B39C7D6-8C26-47C3-85CD-A10321786522}"/>
    <dgm:cxn modelId="{A65FD85E-D1EF-4439-BC9B-47DD547CF41F}" type="presOf" srcId="{8D000AE4-B664-45E8-9BB1-0EF3EE9884F5}" destId="{6BB64AC2-0AED-4DEB-AA68-D70725341C52}" srcOrd="0" destOrd="0" presId="urn:microsoft.com/office/officeart/2005/8/layout/radial6"/>
    <dgm:cxn modelId="{3515AE42-920A-4483-990B-9CD888333850}" srcId="{F9A04520-7E53-4745-A90C-32FED1FE561E}" destId="{15131731-EAC2-47D4-BFD5-CF290B6911D3}" srcOrd="4" destOrd="0" parTransId="{007F23A3-3682-4253-B62F-247EAE951E3E}" sibTransId="{71D706D9-7E64-4C3B-A0E7-F1846A378524}"/>
    <dgm:cxn modelId="{490B5A64-636F-4411-83CD-A784F27F361E}" type="presOf" srcId="{A21732B1-3D87-47A2-9459-84611CCD84E0}" destId="{266EDEC1-9BCE-49A6-AB55-CFE443D32C84}" srcOrd="0" destOrd="0" presId="urn:microsoft.com/office/officeart/2005/8/layout/radial6"/>
    <dgm:cxn modelId="{3404D145-3BBB-4FCB-8703-EA392D9AEDB6}" type="presOf" srcId="{15131731-EAC2-47D4-BFD5-CF290B6911D3}" destId="{6161F61C-1DBC-43D0-A2C0-D83F9CF3CFF9}" srcOrd="0" destOrd="0" presId="urn:microsoft.com/office/officeart/2005/8/layout/radial6"/>
    <dgm:cxn modelId="{83ABB070-30ED-4D2A-A75B-F05780073E38}" type="presOf" srcId="{E4BD2F6C-2B75-4AB6-B574-77A224C9A901}" destId="{EF83F423-36C4-4B4A-9F12-402AB6B45491}" srcOrd="0" destOrd="0" presId="urn:microsoft.com/office/officeart/2005/8/layout/radial6"/>
    <dgm:cxn modelId="{AF6D6A86-4CBC-4F0A-A9D3-3885F208ABDE}" type="presOf" srcId="{435529DE-3919-4386-AC9B-0744E15D3CD9}" destId="{3603B78D-28F9-4E7D-87FD-264BA1E944D6}" srcOrd="0" destOrd="0" presId="urn:microsoft.com/office/officeart/2005/8/layout/radial6"/>
    <dgm:cxn modelId="{29041E88-03DA-4414-9CF4-8BC376DABA42}" type="presOf" srcId="{B6DEA534-7AF5-49BF-BD88-A14346E75877}" destId="{A445F890-A59B-48A5-957F-AE30E48B4E50}" srcOrd="0" destOrd="0" presId="urn:microsoft.com/office/officeart/2005/8/layout/radial6"/>
    <dgm:cxn modelId="{56A2AA90-F102-4968-BE72-4E470E54FF3A}" type="presOf" srcId="{8C64986E-7249-4BB4-BE74-6EB45D21164E}" destId="{CEA4A25B-A818-4B41-BCE4-D23D6307A827}" srcOrd="0" destOrd="0" presId="urn:microsoft.com/office/officeart/2005/8/layout/radial6"/>
    <dgm:cxn modelId="{113D4695-CB6E-4859-BC74-3C868D56828C}" srcId="{F9A04520-7E53-4745-A90C-32FED1FE561E}" destId="{8D000AE4-B664-45E8-9BB1-0EF3EE9884F5}" srcOrd="2" destOrd="0" parTransId="{891D2C71-8C9F-4D71-883E-509608D3373D}" sibTransId="{E4BD2F6C-2B75-4AB6-B574-77A224C9A901}"/>
    <dgm:cxn modelId="{5CF1DA98-1131-40EE-9E02-BA1F23BF51FA}" type="presOf" srcId="{82EADB33-6262-49D3-9E3C-ABED3FB88F2E}" destId="{BF5CE331-C74F-45A6-AFC1-45181F762191}" srcOrd="0" destOrd="0" presId="urn:microsoft.com/office/officeart/2005/8/layout/radial6"/>
    <dgm:cxn modelId="{25C080A0-1885-44D7-AAD1-1E21DD30A698}" type="presOf" srcId="{71D706D9-7E64-4C3B-A0E7-F1846A378524}" destId="{3ECC5BCA-70FB-48F4-8305-EC62ED1416B0}" srcOrd="0" destOrd="0" presId="urn:microsoft.com/office/officeart/2005/8/layout/radial6"/>
    <dgm:cxn modelId="{6F8D9ACB-2F7B-4591-B7F3-155E4315B78E}" srcId="{F9A04520-7E53-4745-A90C-32FED1FE561E}" destId="{B6DEA534-7AF5-49BF-BD88-A14346E75877}" srcOrd="5" destOrd="0" parTransId="{103FF252-00E0-4517-8F93-7BAE1D389E87}" sibTransId="{D6F2184B-762B-4618-AAAF-721A1078D9E6}"/>
    <dgm:cxn modelId="{0844C9CC-7548-4B62-B837-6FB7873B6D6D}" type="presOf" srcId="{BE0291FE-FE04-4427-A2BC-8870238E8B6F}" destId="{02D17120-29FF-40F9-88B2-54264737851F}" srcOrd="0" destOrd="0" presId="urn:microsoft.com/office/officeart/2005/8/layout/radial6"/>
    <dgm:cxn modelId="{E1B616D6-66AF-4DCC-8545-9364083E0F71}" type="presOf" srcId="{3E59B50B-FBEE-417F-95EA-30FBBB852937}" destId="{FE7DA432-3FD1-402D-BBB3-1F0874A4B423}" srcOrd="0" destOrd="0" presId="urn:microsoft.com/office/officeart/2005/8/layout/radial6"/>
    <dgm:cxn modelId="{2BBAE0D6-FC5E-4B30-9A1A-F68BDFB24917}" srcId="{F9A04520-7E53-4745-A90C-32FED1FE561E}" destId="{435529DE-3919-4386-AC9B-0744E15D3CD9}" srcOrd="0" destOrd="0" parTransId="{A21146D8-D218-4E5D-A9C6-57D5FDE3E949}" sibTransId="{3E59B50B-FBEE-417F-95EA-30FBBB852937}"/>
    <dgm:cxn modelId="{7299CEF2-5CAD-4682-A532-ED8B78E6E2C3}" srcId="{F9A04520-7E53-4745-A90C-32FED1FE561E}" destId="{BE0291FE-FE04-4427-A2BC-8870238E8B6F}" srcOrd="3" destOrd="0" parTransId="{ADC6F2EE-FEBB-4967-8AC3-15AA9FDB53CA}" sibTransId="{8C64986E-7249-4BB4-BE74-6EB45D21164E}"/>
    <dgm:cxn modelId="{98CFAFFD-8056-4A8D-A03F-CCC282A4C486}" type="presOf" srcId="{D6F2184B-762B-4618-AAAF-721A1078D9E6}" destId="{A6119149-51EC-4AF2-A855-0943EA57BE36}" srcOrd="0" destOrd="0" presId="urn:microsoft.com/office/officeart/2005/8/layout/radial6"/>
    <dgm:cxn modelId="{D7B8D9A3-3428-4783-97FB-7384AB3D998D}" type="presParOf" srcId="{BF5CE331-C74F-45A6-AFC1-45181F762191}" destId="{C81648A0-5B7C-4DC6-9948-2CEC385E5BC8}" srcOrd="0" destOrd="0" presId="urn:microsoft.com/office/officeart/2005/8/layout/radial6"/>
    <dgm:cxn modelId="{D6E71E96-338C-484D-A314-86C9EC33B0AA}" type="presParOf" srcId="{BF5CE331-C74F-45A6-AFC1-45181F762191}" destId="{3603B78D-28F9-4E7D-87FD-264BA1E944D6}" srcOrd="1" destOrd="0" presId="urn:microsoft.com/office/officeart/2005/8/layout/radial6"/>
    <dgm:cxn modelId="{83FBFFD5-DD09-4C4D-9BF4-1935FF216957}" type="presParOf" srcId="{BF5CE331-C74F-45A6-AFC1-45181F762191}" destId="{B8378E09-6B86-4B40-A1F5-B53CB62C1D95}" srcOrd="2" destOrd="0" presId="urn:microsoft.com/office/officeart/2005/8/layout/radial6"/>
    <dgm:cxn modelId="{B8208CA7-5375-458F-9BA9-1BF1E68F95DA}" type="presParOf" srcId="{BF5CE331-C74F-45A6-AFC1-45181F762191}" destId="{FE7DA432-3FD1-402D-BBB3-1F0874A4B423}" srcOrd="3" destOrd="0" presId="urn:microsoft.com/office/officeart/2005/8/layout/radial6"/>
    <dgm:cxn modelId="{D401C8FE-6B72-49AA-9005-29FFBAE8D11B}" type="presParOf" srcId="{BF5CE331-C74F-45A6-AFC1-45181F762191}" destId="{266EDEC1-9BCE-49A6-AB55-CFE443D32C84}" srcOrd="4" destOrd="0" presId="urn:microsoft.com/office/officeart/2005/8/layout/radial6"/>
    <dgm:cxn modelId="{AE9BDE2D-416B-45A0-BFF2-60E0B039735A}" type="presParOf" srcId="{BF5CE331-C74F-45A6-AFC1-45181F762191}" destId="{86252025-8495-42E8-8406-E3D97BE9D5B8}" srcOrd="5" destOrd="0" presId="urn:microsoft.com/office/officeart/2005/8/layout/radial6"/>
    <dgm:cxn modelId="{0EFAC2CB-5CA9-4B20-99B3-5413BC91450E}" type="presParOf" srcId="{BF5CE331-C74F-45A6-AFC1-45181F762191}" destId="{9A23DD8E-ECDE-41DE-A471-C7ACE398F0CA}" srcOrd="6" destOrd="0" presId="urn:microsoft.com/office/officeart/2005/8/layout/radial6"/>
    <dgm:cxn modelId="{685E2E57-63B3-4371-8CF2-8FEF5050479A}" type="presParOf" srcId="{BF5CE331-C74F-45A6-AFC1-45181F762191}" destId="{6BB64AC2-0AED-4DEB-AA68-D70725341C52}" srcOrd="7" destOrd="0" presId="urn:microsoft.com/office/officeart/2005/8/layout/radial6"/>
    <dgm:cxn modelId="{86283904-9E27-479A-968A-6ABC300FF773}" type="presParOf" srcId="{BF5CE331-C74F-45A6-AFC1-45181F762191}" destId="{2976E79E-7149-4473-B137-15355707EEB4}" srcOrd="8" destOrd="0" presId="urn:microsoft.com/office/officeart/2005/8/layout/radial6"/>
    <dgm:cxn modelId="{B75A7AD1-3E8C-49E8-8787-23D31ACB6A44}" type="presParOf" srcId="{BF5CE331-C74F-45A6-AFC1-45181F762191}" destId="{EF83F423-36C4-4B4A-9F12-402AB6B45491}" srcOrd="9" destOrd="0" presId="urn:microsoft.com/office/officeart/2005/8/layout/radial6"/>
    <dgm:cxn modelId="{5624D962-FF03-45D2-8AB6-81B106465911}" type="presParOf" srcId="{BF5CE331-C74F-45A6-AFC1-45181F762191}" destId="{02D17120-29FF-40F9-88B2-54264737851F}" srcOrd="10" destOrd="0" presId="urn:microsoft.com/office/officeart/2005/8/layout/radial6"/>
    <dgm:cxn modelId="{976FF8A5-B524-461C-9352-860CF10A969C}" type="presParOf" srcId="{BF5CE331-C74F-45A6-AFC1-45181F762191}" destId="{79BEFBF2-AF50-4B31-94FB-7A299C7147EF}" srcOrd="11" destOrd="0" presId="urn:microsoft.com/office/officeart/2005/8/layout/radial6"/>
    <dgm:cxn modelId="{AF4DDF65-6397-4A10-AC3A-4DA25815D1E7}" type="presParOf" srcId="{BF5CE331-C74F-45A6-AFC1-45181F762191}" destId="{CEA4A25B-A818-4B41-BCE4-D23D6307A827}" srcOrd="12" destOrd="0" presId="urn:microsoft.com/office/officeart/2005/8/layout/radial6"/>
    <dgm:cxn modelId="{C074A5B0-3233-43C2-A4DE-5AEAA682C034}" type="presParOf" srcId="{BF5CE331-C74F-45A6-AFC1-45181F762191}" destId="{6161F61C-1DBC-43D0-A2C0-D83F9CF3CFF9}" srcOrd="13" destOrd="0" presId="urn:microsoft.com/office/officeart/2005/8/layout/radial6"/>
    <dgm:cxn modelId="{5E778882-5BDD-4785-89B2-5018FC784996}" type="presParOf" srcId="{BF5CE331-C74F-45A6-AFC1-45181F762191}" destId="{68423DCA-AAA4-4BED-8942-E7BF8876A9A0}" srcOrd="14" destOrd="0" presId="urn:microsoft.com/office/officeart/2005/8/layout/radial6"/>
    <dgm:cxn modelId="{B7160DF4-E352-44CE-9E7D-F9458F7BA368}" type="presParOf" srcId="{BF5CE331-C74F-45A6-AFC1-45181F762191}" destId="{3ECC5BCA-70FB-48F4-8305-EC62ED1416B0}" srcOrd="15" destOrd="0" presId="urn:microsoft.com/office/officeart/2005/8/layout/radial6"/>
    <dgm:cxn modelId="{EC06F5C6-0A6E-4AF8-850D-7671F792CA2D}" type="presParOf" srcId="{BF5CE331-C74F-45A6-AFC1-45181F762191}" destId="{A445F890-A59B-48A5-957F-AE30E48B4E50}" srcOrd="16" destOrd="0" presId="urn:microsoft.com/office/officeart/2005/8/layout/radial6"/>
    <dgm:cxn modelId="{94117320-435C-4647-B720-E3722BBADAB4}" type="presParOf" srcId="{BF5CE331-C74F-45A6-AFC1-45181F762191}" destId="{CBE2BFD4-12F3-47F0-8437-97800D860356}" srcOrd="17" destOrd="0" presId="urn:microsoft.com/office/officeart/2005/8/layout/radial6"/>
    <dgm:cxn modelId="{579FC1FA-3BEA-408E-A64A-061158070FB3}" type="presParOf" srcId="{BF5CE331-C74F-45A6-AFC1-45181F762191}" destId="{A6119149-51EC-4AF2-A855-0943EA57BE3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54A60-5FF7-FF48-B4D3-AF60AC0D090D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</dgm:pt>
    <dgm:pt modelId="{954DAB53-09A1-5848-A8B0-6AA4CC0D5C40}">
      <dgm:prSet phldrT="[Texto]" custT="1"/>
      <dgm:spPr/>
      <dgm:t>
        <a:bodyPr/>
        <a:lstStyle/>
        <a:p>
          <a:r>
            <a:rPr lang="es-MX" sz="2200" b="1" dirty="0"/>
            <a:t>Factores Disruptivos</a:t>
          </a:r>
        </a:p>
        <a:p>
          <a:r>
            <a:rPr lang="es-MX" sz="2000" dirty="0"/>
            <a:t>(entre los Cisnes Negros y los Rinocerontes)</a:t>
          </a:r>
        </a:p>
      </dgm:t>
    </dgm:pt>
    <dgm:pt modelId="{EB8B93E4-4687-3E4A-90FC-3A7BF4FA18E1}" type="parTrans" cxnId="{95AB89CE-C175-C64E-BAEF-57B7060605F0}">
      <dgm:prSet/>
      <dgm:spPr/>
      <dgm:t>
        <a:bodyPr/>
        <a:lstStyle/>
        <a:p>
          <a:endParaRPr lang="es-MX"/>
        </a:p>
      </dgm:t>
    </dgm:pt>
    <dgm:pt modelId="{44E8BA47-B9F0-D342-A0DE-5451E2C99420}" type="sibTrans" cxnId="{95AB89CE-C175-C64E-BAEF-57B7060605F0}">
      <dgm:prSet/>
      <dgm:spPr/>
      <dgm:t>
        <a:bodyPr/>
        <a:lstStyle/>
        <a:p>
          <a:endParaRPr lang="es-MX"/>
        </a:p>
      </dgm:t>
    </dgm:pt>
    <dgm:pt modelId="{197A4A2C-D1CC-0F48-A432-674565A630AE}">
      <dgm:prSet phldrT="[Texto]"/>
      <dgm:spPr/>
      <dgm:t>
        <a:bodyPr/>
        <a:lstStyle/>
        <a:p>
          <a:r>
            <a:rPr lang="es-MX" b="1" dirty="0"/>
            <a:t>Percepción de</a:t>
          </a:r>
        </a:p>
        <a:p>
          <a:r>
            <a:rPr lang="es-MX" b="1" dirty="0"/>
            <a:t>Policrisis</a:t>
          </a:r>
        </a:p>
        <a:p>
          <a:r>
            <a:rPr lang="es-MX" b="1" dirty="0"/>
            <a:t>Multicrisis</a:t>
          </a:r>
        </a:p>
      </dgm:t>
    </dgm:pt>
    <dgm:pt modelId="{36F962D1-A463-7842-8F86-AF34B52C90BD}" type="parTrans" cxnId="{445378F2-AA95-1E44-9E77-05FFE9C181A4}">
      <dgm:prSet/>
      <dgm:spPr/>
      <dgm:t>
        <a:bodyPr/>
        <a:lstStyle/>
        <a:p>
          <a:endParaRPr lang="es-MX"/>
        </a:p>
      </dgm:t>
    </dgm:pt>
    <dgm:pt modelId="{18C0F3A6-2D46-1F4D-9392-D8466F55DBC1}" type="sibTrans" cxnId="{445378F2-AA95-1E44-9E77-05FFE9C181A4}">
      <dgm:prSet/>
      <dgm:spPr/>
      <dgm:t>
        <a:bodyPr/>
        <a:lstStyle/>
        <a:p>
          <a:endParaRPr lang="es-MX"/>
        </a:p>
      </dgm:t>
    </dgm:pt>
    <dgm:pt modelId="{BEE43ED3-D39A-0842-B73F-282B11E41DF7}">
      <dgm:prSet phldrT="[Texto]"/>
      <dgm:spPr/>
      <dgm:t>
        <a:bodyPr/>
        <a:lstStyle/>
        <a:p>
          <a:r>
            <a:rPr lang="es-MX" b="1" dirty="0"/>
            <a:t>Tendencia a Fragmentación</a:t>
          </a:r>
        </a:p>
        <a:p>
          <a:r>
            <a:rPr lang="es-MX" b="1" dirty="0"/>
            <a:t>Aislamiento</a:t>
          </a:r>
        </a:p>
        <a:p>
          <a:r>
            <a:rPr lang="es-MX" b="1" dirty="0"/>
            <a:t>Desacoplamiento</a:t>
          </a:r>
        </a:p>
      </dgm:t>
    </dgm:pt>
    <dgm:pt modelId="{346B020C-91B5-CE4B-B54C-57132F9763B1}" type="parTrans" cxnId="{7B4259CB-8936-6242-A5F5-A7255D34E54E}">
      <dgm:prSet/>
      <dgm:spPr/>
      <dgm:t>
        <a:bodyPr/>
        <a:lstStyle/>
        <a:p>
          <a:endParaRPr lang="es-MX"/>
        </a:p>
      </dgm:t>
    </dgm:pt>
    <dgm:pt modelId="{2EB95791-2D1E-8049-8B85-E50E62C15C90}" type="sibTrans" cxnId="{7B4259CB-8936-6242-A5F5-A7255D34E54E}">
      <dgm:prSet/>
      <dgm:spPr/>
      <dgm:t>
        <a:bodyPr/>
        <a:lstStyle/>
        <a:p>
          <a:endParaRPr lang="es-MX"/>
        </a:p>
      </dgm:t>
    </dgm:pt>
    <dgm:pt modelId="{F906168A-18B0-454E-9B4E-9EA6F592C385}" type="pres">
      <dgm:prSet presAssocID="{BF054A60-5FF7-FF48-B4D3-AF60AC0D09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3BBCE9-AD2C-4546-8B1E-780F9365E3D8}" type="pres">
      <dgm:prSet presAssocID="{954DAB53-09A1-5848-A8B0-6AA4CC0D5C40}" presName="hierRoot1" presStyleCnt="0"/>
      <dgm:spPr/>
    </dgm:pt>
    <dgm:pt modelId="{9CD3AAFC-D91F-4EA3-B110-541EFA20B3D1}" type="pres">
      <dgm:prSet presAssocID="{954DAB53-09A1-5848-A8B0-6AA4CC0D5C40}" presName="composite" presStyleCnt="0"/>
      <dgm:spPr/>
    </dgm:pt>
    <dgm:pt modelId="{0BDD732B-3B31-4075-A967-9BF3D29662CB}" type="pres">
      <dgm:prSet presAssocID="{954DAB53-09A1-5848-A8B0-6AA4CC0D5C40}" presName="background" presStyleLbl="node0" presStyleIdx="0" presStyleCnt="3"/>
      <dgm:spPr/>
    </dgm:pt>
    <dgm:pt modelId="{18A969D8-C48C-4D22-86AD-CC558DD2379D}" type="pres">
      <dgm:prSet presAssocID="{954DAB53-09A1-5848-A8B0-6AA4CC0D5C40}" presName="text" presStyleLbl="fgAcc0" presStyleIdx="0" presStyleCnt="3">
        <dgm:presLayoutVars>
          <dgm:chPref val="3"/>
        </dgm:presLayoutVars>
      </dgm:prSet>
      <dgm:spPr/>
    </dgm:pt>
    <dgm:pt modelId="{0A5BE9E3-22ED-4F65-9EB0-22451D440433}" type="pres">
      <dgm:prSet presAssocID="{954DAB53-09A1-5848-A8B0-6AA4CC0D5C40}" presName="hierChild2" presStyleCnt="0"/>
      <dgm:spPr/>
    </dgm:pt>
    <dgm:pt modelId="{DA08B16F-9297-4859-A17C-8B9A8DE26826}" type="pres">
      <dgm:prSet presAssocID="{197A4A2C-D1CC-0F48-A432-674565A630AE}" presName="hierRoot1" presStyleCnt="0"/>
      <dgm:spPr/>
    </dgm:pt>
    <dgm:pt modelId="{51AB9A8D-FB45-4232-A149-51FC8179805F}" type="pres">
      <dgm:prSet presAssocID="{197A4A2C-D1CC-0F48-A432-674565A630AE}" presName="composite" presStyleCnt="0"/>
      <dgm:spPr/>
    </dgm:pt>
    <dgm:pt modelId="{C1765C04-4D92-4582-91E2-38393CAA868D}" type="pres">
      <dgm:prSet presAssocID="{197A4A2C-D1CC-0F48-A432-674565A630AE}" presName="background" presStyleLbl="node0" presStyleIdx="1" presStyleCnt="3"/>
      <dgm:spPr/>
    </dgm:pt>
    <dgm:pt modelId="{71D27AFF-638A-42C8-9366-65C7A2C1AED8}" type="pres">
      <dgm:prSet presAssocID="{197A4A2C-D1CC-0F48-A432-674565A630AE}" presName="text" presStyleLbl="fgAcc0" presStyleIdx="1" presStyleCnt="3">
        <dgm:presLayoutVars>
          <dgm:chPref val="3"/>
        </dgm:presLayoutVars>
      </dgm:prSet>
      <dgm:spPr/>
    </dgm:pt>
    <dgm:pt modelId="{1466BD5B-063B-4DA7-8B13-DB2D63E1C74E}" type="pres">
      <dgm:prSet presAssocID="{197A4A2C-D1CC-0F48-A432-674565A630AE}" presName="hierChild2" presStyleCnt="0"/>
      <dgm:spPr/>
    </dgm:pt>
    <dgm:pt modelId="{09964C43-8B9D-4642-9A73-0E157EAD078C}" type="pres">
      <dgm:prSet presAssocID="{BEE43ED3-D39A-0842-B73F-282B11E41DF7}" presName="hierRoot1" presStyleCnt="0"/>
      <dgm:spPr/>
    </dgm:pt>
    <dgm:pt modelId="{2ECCBE40-C856-4A59-9684-91DB0755C215}" type="pres">
      <dgm:prSet presAssocID="{BEE43ED3-D39A-0842-B73F-282B11E41DF7}" presName="composite" presStyleCnt="0"/>
      <dgm:spPr/>
    </dgm:pt>
    <dgm:pt modelId="{98579501-D91F-4A60-B490-21B5603D3A2A}" type="pres">
      <dgm:prSet presAssocID="{BEE43ED3-D39A-0842-B73F-282B11E41DF7}" presName="background" presStyleLbl="node0" presStyleIdx="2" presStyleCnt="3"/>
      <dgm:spPr/>
    </dgm:pt>
    <dgm:pt modelId="{E7B74C86-84FD-4E71-9B58-42D4A7552B34}" type="pres">
      <dgm:prSet presAssocID="{BEE43ED3-D39A-0842-B73F-282B11E41DF7}" presName="text" presStyleLbl="fgAcc0" presStyleIdx="2" presStyleCnt="3">
        <dgm:presLayoutVars>
          <dgm:chPref val="3"/>
        </dgm:presLayoutVars>
      </dgm:prSet>
      <dgm:spPr/>
    </dgm:pt>
    <dgm:pt modelId="{60B7BA02-139D-4D5E-AD51-A3C5F112E54F}" type="pres">
      <dgm:prSet presAssocID="{BEE43ED3-D39A-0842-B73F-282B11E41DF7}" presName="hierChild2" presStyleCnt="0"/>
      <dgm:spPr/>
    </dgm:pt>
  </dgm:ptLst>
  <dgm:cxnLst>
    <dgm:cxn modelId="{C1FD750F-9FD8-4197-97CC-67921607BD2D}" type="presOf" srcId="{197A4A2C-D1CC-0F48-A432-674565A630AE}" destId="{71D27AFF-638A-42C8-9366-65C7A2C1AED8}" srcOrd="0" destOrd="0" presId="urn:microsoft.com/office/officeart/2005/8/layout/hierarchy1"/>
    <dgm:cxn modelId="{D68AD276-194A-44B1-958A-E11BB60A2034}" type="presOf" srcId="{954DAB53-09A1-5848-A8B0-6AA4CC0D5C40}" destId="{18A969D8-C48C-4D22-86AD-CC558DD2379D}" srcOrd="0" destOrd="0" presId="urn:microsoft.com/office/officeart/2005/8/layout/hierarchy1"/>
    <dgm:cxn modelId="{8D164D85-7863-4909-855C-4B7020987F24}" type="presOf" srcId="{BF054A60-5FF7-FF48-B4D3-AF60AC0D090D}" destId="{F906168A-18B0-454E-9B4E-9EA6F592C385}" srcOrd="0" destOrd="0" presId="urn:microsoft.com/office/officeart/2005/8/layout/hierarchy1"/>
    <dgm:cxn modelId="{7B4259CB-8936-6242-A5F5-A7255D34E54E}" srcId="{BF054A60-5FF7-FF48-B4D3-AF60AC0D090D}" destId="{BEE43ED3-D39A-0842-B73F-282B11E41DF7}" srcOrd="2" destOrd="0" parTransId="{346B020C-91B5-CE4B-B54C-57132F9763B1}" sibTransId="{2EB95791-2D1E-8049-8B85-E50E62C15C90}"/>
    <dgm:cxn modelId="{95AB89CE-C175-C64E-BAEF-57B7060605F0}" srcId="{BF054A60-5FF7-FF48-B4D3-AF60AC0D090D}" destId="{954DAB53-09A1-5848-A8B0-6AA4CC0D5C40}" srcOrd="0" destOrd="0" parTransId="{EB8B93E4-4687-3E4A-90FC-3A7BF4FA18E1}" sibTransId="{44E8BA47-B9F0-D342-A0DE-5451E2C99420}"/>
    <dgm:cxn modelId="{61076AD7-2EAA-4716-B9EB-8AC1E0035367}" type="presOf" srcId="{BEE43ED3-D39A-0842-B73F-282B11E41DF7}" destId="{E7B74C86-84FD-4E71-9B58-42D4A7552B34}" srcOrd="0" destOrd="0" presId="urn:microsoft.com/office/officeart/2005/8/layout/hierarchy1"/>
    <dgm:cxn modelId="{445378F2-AA95-1E44-9E77-05FFE9C181A4}" srcId="{BF054A60-5FF7-FF48-B4D3-AF60AC0D090D}" destId="{197A4A2C-D1CC-0F48-A432-674565A630AE}" srcOrd="1" destOrd="0" parTransId="{36F962D1-A463-7842-8F86-AF34B52C90BD}" sibTransId="{18C0F3A6-2D46-1F4D-9392-D8466F55DBC1}"/>
    <dgm:cxn modelId="{56E172A6-EDC8-4040-8D9E-E8EFC8F08CF4}" type="presParOf" srcId="{F906168A-18B0-454E-9B4E-9EA6F592C385}" destId="{463BBCE9-AD2C-4546-8B1E-780F9365E3D8}" srcOrd="0" destOrd="0" presId="urn:microsoft.com/office/officeart/2005/8/layout/hierarchy1"/>
    <dgm:cxn modelId="{83FD7627-62FD-480C-B15A-3E75D79D4CC7}" type="presParOf" srcId="{463BBCE9-AD2C-4546-8B1E-780F9365E3D8}" destId="{9CD3AAFC-D91F-4EA3-B110-541EFA20B3D1}" srcOrd="0" destOrd="0" presId="urn:microsoft.com/office/officeart/2005/8/layout/hierarchy1"/>
    <dgm:cxn modelId="{F6D399D6-518B-4CF9-A52F-634E0619EB64}" type="presParOf" srcId="{9CD3AAFC-D91F-4EA3-B110-541EFA20B3D1}" destId="{0BDD732B-3B31-4075-A967-9BF3D29662CB}" srcOrd="0" destOrd="0" presId="urn:microsoft.com/office/officeart/2005/8/layout/hierarchy1"/>
    <dgm:cxn modelId="{60B0DE64-D6A2-4A22-AE4B-3A44D9D3852A}" type="presParOf" srcId="{9CD3AAFC-D91F-4EA3-B110-541EFA20B3D1}" destId="{18A969D8-C48C-4D22-86AD-CC558DD2379D}" srcOrd="1" destOrd="0" presId="urn:microsoft.com/office/officeart/2005/8/layout/hierarchy1"/>
    <dgm:cxn modelId="{8B7E24D9-CF63-4913-9202-AB5161A295D7}" type="presParOf" srcId="{463BBCE9-AD2C-4546-8B1E-780F9365E3D8}" destId="{0A5BE9E3-22ED-4F65-9EB0-22451D440433}" srcOrd="1" destOrd="0" presId="urn:microsoft.com/office/officeart/2005/8/layout/hierarchy1"/>
    <dgm:cxn modelId="{FAB4B737-71B3-47C6-B922-CC72944A89AD}" type="presParOf" srcId="{F906168A-18B0-454E-9B4E-9EA6F592C385}" destId="{DA08B16F-9297-4859-A17C-8B9A8DE26826}" srcOrd="1" destOrd="0" presId="urn:microsoft.com/office/officeart/2005/8/layout/hierarchy1"/>
    <dgm:cxn modelId="{1417635F-26BD-4B31-B296-2209551C63B2}" type="presParOf" srcId="{DA08B16F-9297-4859-A17C-8B9A8DE26826}" destId="{51AB9A8D-FB45-4232-A149-51FC8179805F}" srcOrd="0" destOrd="0" presId="urn:microsoft.com/office/officeart/2005/8/layout/hierarchy1"/>
    <dgm:cxn modelId="{4BDC97AC-B200-4805-8E36-99A21A36A7B1}" type="presParOf" srcId="{51AB9A8D-FB45-4232-A149-51FC8179805F}" destId="{C1765C04-4D92-4582-91E2-38393CAA868D}" srcOrd="0" destOrd="0" presId="urn:microsoft.com/office/officeart/2005/8/layout/hierarchy1"/>
    <dgm:cxn modelId="{EA966117-5EAB-4869-8A30-0C74DD36F095}" type="presParOf" srcId="{51AB9A8D-FB45-4232-A149-51FC8179805F}" destId="{71D27AFF-638A-42C8-9366-65C7A2C1AED8}" srcOrd="1" destOrd="0" presId="urn:microsoft.com/office/officeart/2005/8/layout/hierarchy1"/>
    <dgm:cxn modelId="{DB74C24B-AC30-4BAD-8A25-E83F8FA122A3}" type="presParOf" srcId="{DA08B16F-9297-4859-A17C-8B9A8DE26826}" destId="{1466BD5B-063B-4DA7-8B13-DB2D63E1C74E}" srcOrd="1" destOrd="0" presId="urn:microsoft.com/office/officeart/2005/8/layout/hierarchy1"/>
    <dgm:cxn modelId="{510435E4-3C69-4A05-8945-216E1211A384}" type="presParOf" srcId="{F906168A-18B0-454E-9B4E-9EA6F592C385}" destId="{09964C43-8B9D-4642-9A73-0E157EAD078C}" srcOrd="2" destOrd="0" presId="urn:microsoft.com/office/officeart/2005/8/layout/hierarchy1"/>
    <dgm:cxn modelId="{04C43BB3-CAF1-4022-AA2E-7C3CAE5E98C7}" type="presParOf" srcId="{09964C43-8B9D-4642-9A73-0E157EAD078C}" destId="{2ECCBE40-C856-4A59-9684-91DB0755C215}" srcOrd="0" destOrd="0" presId="urn:microsoft.com/office/officeart/2005/8/layout/hierarchy1"/>
    <dgm:cxn modelId="{96E14C4C-04C1-40FD-8792-9DA6F725C3D4}" type="presParOf" srcId="{2ECCBE40-C856-4A59-9684-91DB0755C215}" destId="{98579501-D91F-4A60-B490-21B5603D3A2A}" srcOrd="0" destOrd="0" presId="urn:microsoft.com/office/officeart/2005/8/layout/hierarchy1"/>
    <dgm:cxn modelId="{F2709E66-4111-4A89-9E8B-3052D7AB7CD9}" type="presParOf" srcId="{2ECCBE40-C856-4A59-9684-91DB0755C215}" destId="{E7B74C86-84FD-4E71-9B58-42D4A7552B34}" srcOrd="1" destOrd="0" presId="urn:microsoft.com/office/officeart/2005/8/layout/hierarchy1"/>
    <dgm:cxn modelId="{4698FD92-C55B-40E6-A86D-CCACD4A566FF}" type="presParOf" srcId="{09964C43-8B9D-4642-9A73-0E157EAD078C}" destId="{60B7BA02-139D-4D5E-AD51-A3C5F112E5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804A39-F6C6-44BB-A7CD-B902ADA8A54E}" type="doc">
      <dgm:prSet loTypeId="urn:microsoft.com/office/officeart/2008/layout/AscendingPictureAccentProcess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16208B8C-43F0-4B92-970B-9ADB1B998C74}">
      <dgm:prSet phldrT="[Texto]"/>
      <dgm:spPr/>
      <dgm:t>
        <a:bodyPr/>
        <a:lstStyle/>
        <a:p>
          <a:r>
            <a:rPr lang="es-CL" b="1" dirty="0"/>
            <a:t>Recesión mundial</a:t>
          </a:r>
        </a:p>
      </dgm:t>
    </dgm:pt>
    <dgm:pt modelId="{4E973509-DA59-45F8-A886-49FD2AAFCA21}" type="parTrans" cxnId="{B70ED34B-7325-42B3-9E01-0C5F266320AF}">
      <dgm:prSet/>
      <dgm:spPr/>
      <dgm:t>
        <a:bodyPr/>
        <a:lstStyle/>
        <a:p>
          <a:endParaRPr lang="es-CL"/>
        </a:p>
      </dgm:t>
    </dgm:pt>
    <dgm:pt modelId="{D07C87CB-A2B2-4F10-A296-F325ADEE0EEE}" type="sibTrans" cxnId="{B70ED34B-7325-42B3-9E01-0C5F266320AF}">
      <dgm:prSet/>
      <dgm:spPr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</dgm:spPr>
      <dgm:t>
        <a:bodyPr/>
        <a:lstStyle/>
        <a:p>
          <a:endParaRPr lang="es-CL"/>
        </a:p>
      </dgm:t>
    </dgm:pt>
    <dgm:pt modelId="{75E8B0AA-29A0-4F05-8B94-8C9BEB130896}">
      <dgm:prSet phldrT="[Texto]"/>
      <dgm:spPr/>
      <dgm:t>
        <a:bodyPr/>
        <a:lstStyle/>
        <a:p>
          <a:r>
            <a:rPr lang="es-CL" b="1" dirty="0"/>
            <a:t>Cambio paradigmas económicos en el mundo</a:t>
          </a:r>
        </a:p>
      </dgm:t>
    </dgm:pt>
    <dgm:pt modelId="{3EDF355F-B85B-48C4-803F-A1C4F8F79925}" type="parTrans" cxnId="{4D7D2630-2C7E-4545-84B4-14A85A1CFAC5}">
      <dgm:prSet/>
      <dgm:spPr/>
      <dgm:t>
        <a:bodyPr/>
        <a:lstStyle/>
        <a:p>
          <a:endParaRPr lang="es-CL"/>
        </a:p>
      </dgm:t>
    </dgm:pt>
    <dgm:pt modelId="{9E6EF34D-3E9F-4C9B-8500-088E623A6038}" type="sibTrans" cxnId="{4D7D2630-2C7E-4545-84B4-14A85A1CFAC5}">
      <dgm:prSet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  <dgm:t>
        <a:bodyPr/>
        <a:lstStyle/>
        <a:p>
          <a:endParaRPr lang="es-CL"/>
        </a:p>
      </dgm:t>
    </dgm:pt>
    <dgm:pt modelId="{F085C944-0457-4A23-B20D-3850F24A2907}">
      <dgm:prSet phldrT="[Texto]"/>
      <dgm:spPr/>
      <dgm:t>
        <a:bodyPr/>
        <a:lstStyle/>
        <a:p>
          <a:r>
            <a:rPr lang="es-CL" b="1" dirty="0">
              <a:solidFill>
                <a:srgbClr val="FFFF00"/>
              </a:solidFill>
            </a:rPr>
            <a:t>Modificaciones del modelo de desarrollo</a:t>
          </a:r>
        </a:p>
      </dgm:t>
    </dgm:pt>
    <dgm:pt modelId="{5565C103-30D5-4030-AB34-5C19D1F6565C}" type="parTrans" cxnId="{596B72F6-1473-47B5-9114-65118B989ABC}">
      <dgm:prSet/>
      <dgm:spPr/>
      <dgm:t>
        <a:bodyPr/>
        <a:lstStyle/>
        <a:p>
          <a:endParaRPr lang="es-CL"/>
        </a:p>
      </dgm:t>
    </dgm:pt>
    <dgm:pt modelId="{4F0F2E40-807C-47E8-B6A1-B67C6B29A630}" type="sibTrans" cxnId="{596B72F6-1473-47B5-9114-65118B989ABC}">
      <dgm:prSet/>
      <dgm:spPr/>
      <dgm:t>
        <a:bodyPr/>
        <a:lstStyle/>
        <a:p>
          <a:endParaRPr lang="es-CL"/>
        </a:p>
      </dgm:t>
    </dgm:pt>
    <dgm:pt modelId="{E8230970-A5CE-41C0-BB0A-B926B18D23DD}">
      <dgm:prSet phldrT="[Texto]"/>
      <dgm:spPr/>
      <dgm:t>
        <a:bodyPr/>
        <a:lstStyle/>
        <a:p>
          <a:r>
            <a:rPr lang="es-CL" b="1" dirty="0"/>
            <a:t>Proyecto futuro</a:t>
          </a:r>
        </a:p>
      </dgm:t>
    </dgm:pt>
    <dgm:pt modelId="{A057EC87-4AEA-4420-9AAF-0A413C60ABCA}" type="parTrans" cxnId="{CFEC9EB6-D77F-4E22-8DF0-7ECE837CBDB4}">
      <dgm:prSet/>
      <dgm:spPr/>
      <dgm:t>
        <a:bodyPr/>
        <a:lstStyle/>
        <a:p>
          <a:endParaRPr lang="es-CL"/>
        </a:p>
      </dgm:t>
    </dgm:pt>
    <dgm:pt modelId="{94076D07-CFD2-4970-8CC1-2A3B6FC36C73}" type="sibTrans" cxnId="{CFEC9EB6-D77F-4E22-8DF0-7ECE837CBDB4}">
      <dgm:prSet/>
      <dgm:spPr/>
      <dgm:t>
        <a:bodyPr/>
        <a:lstStyle/>
        <a:p>
          <a:endParaRPr lang="es-CL"/>
        </a:p>
      </dgm:t>
    </dgm:pt>
    <dgm:pt modelId="{E34E952B-2E9B-4096-BBFC-64D7DACE07BE}">
      <dgm:prSet phldrT="[Texto]"/>
      <dgm:spPr/>
      <dgm:t>
        <a:bodyPr/>
        <a:lstStyle/>
        <a:p>
          <a:r>
            <a:rPr lang="es-CL" b="1" dirty="0"/>
            <a:t>Nuevas alianzas</a:t>
          </a:r>
        </a:p>
      </dgm:t>
    </dgm:pt>
    <dgm:pt modelId="{84A1353C-E3F0-4785-8F94-BB3E0C3F1802}" type="parTrans" cxnId="{ABC3BBA6-6C55-4D32-9EBE-7F47910E2F84}">
      <dgm:prSet/>
      <dgm:spPr/>
      <dgm:t>
        <a:bodyPr/>
        <a:lstStyle/>
        <a:p>
          <a:endParaRPr lang="es-CL"/>
        </a:p>
      </dgm:t>
    </dgm:pt>
    <dgm:pt modelId="{D8C59F1B-3CE7-41BC-9F7C-5D1A345AB9DA}" type="sibTrans" cxnId="{ABC3BBA6-6C55-4D32-9EBE-7F47910E2F84}">
      <dgm:prSet/>
      <dgm:spPr/>
      <dgm:t>
        <a:bodyPr/>
        <a:lstStyle/>
        <a:p>
          <a:endParaRPr lang="es-CL"/>
        </a:p>
      </dgm:t>
    </dgm:pt>
    <dgm:pt modelId="{7045E495-2117-4BCC-815F-14880A7EE5EB}">
      <dgm:prSet phldrT="[Texto]"/>
      <dgm:spPr/>
      <dgm:t>
        <a:bodyPr/>
        <a:lstStyle/>
        <a:p>
          <a:r>
            <a:rPr lang="es-CL" b="1" dirty="0"/>
            <a:t>Modificaciones políticas</a:t>
          </a:r>
        </a:p>
      </dgm:t>
    </dgm:pt>
    <dgm:pt modelId="{C191FB2E-8340-43B5-B998-AB566E1DDF0C}" type="parTrans" cxnId="{8BE419A4-E58D-4D99-AE9A-A902B53D28DD}">
      <dgm:prSet/>
      <dgm:spPr/>
      <dgm:t>
        <a:bodyPr/>
        <a:lstStyle/>
        <a:p>
          <a:endParaRPr lang="es-CL"/>
        </a:p>
      </dgm:t>
    </dgm:pt>
    <dgm:pt modelId="{8EACA62C-0503-448E-825F-BD60B993FCC9}" type="sibTrans" cxnId="{8BE419A4-E58D-4D99-AE9A-A902B53D28DD}">
      <dgm:prSet/>
      <dgm:spPr/>
      <dgm:t>
        <a:bodyPr/>
        <a:lstStyle/>
        <a:p>
          <a:endParaRPr lang="es-CL"/>
        </a:p>
      </dgm:t>
    </dgm:pt>
    <dgm:pt modelId="{66E84E34-B68D-4351-BAA2-BA4F6094CB7B}" type="pres">
      <dgm:prSet presAssocID="{70804A39-F6C6-44BB-A7CD-B902ADA8A54E}" presName="Name0" presStyleCnt="0">
        <dgm:presLayoutVars>
          <dgm:chMax val="7"/>
          <dgm:chPref val="7"/>
          <dgm:dir/>
        </dgm:presLayoutVars>
      </dgm:prSet>
      <dgm:spPr/>
    </dgm:pt>
    <dgm:pt modelId="{6083ACB2-5758-46C3-B062-44B8BE70B3FC}" type="pres">
      <dgm:prSet presAssocID="{70804A39-F6C6-44BB-A7CD-B902ADA8A54E}" presName="dot1" presStyleLbl="alignNode1" presStyleIdx="0" presStyleCnt="12"/>
      <dgm:spPr/>
    </dgm:pt>
    <dgm:pt modelId="{CC7B39AB-FDA2-41FA-B357-C36AEE286B7C}" type="pres">
      <dgm:prSet presAssocID="{70804A39-F6C6-44BB-A7CD-B902ADA8A54E}" presName="dot2" presStyleLbl="alignNode1" presStyleIdx="1" presStyleCnt="12"/>
      <dgm:spPr/>
    </dgm:pt>
    <dgm:pt modelId="{1749D7DE-B79D-4216-A6B5-3FAF4939AA1E}" type="pres">
      <dgm:prSet presAssocID="{70804A39-F6C6-44BB-A7CD-B902ADA8A54E}" presName="dot3" presStyleLbl="alignNode1" presStyleIdx="2" presStyleCnt="12"/>
      <dgm:spPr/>
    </dgm:pt>
    <dgm:pt modelId="{1B43FDF6-1BD3-4F32-8E80-C60172D30F95}" type="pres">
      <dgm:prSet presAssocID="{70804A39-F6C6-44BB-A7CD-B902ADA8A54E}" presName="dot4" presStyleLbl="alignNode1" presStyleIdx="3" presStyleCnt="12"/>
      <dgm:spPr/>
    </dgm:pt>
    <dgm:pt modelId="{4D89B71A-CB24-4C1B-BDA3-4C26FCF91813}" type="pres">
      <dgm:prSet presAssocID="{70804A39-F6C6-44BB-A7CD-B902ADA8A54E}" presName="dot5" presStyleLbl="alignNode1" presStyleIdx="4" presStyleCnt="12"/>
      <dgm:spPr/>
    </dgm:pt>
    <dgm:pt modelId="{02D978D3-3F08-4A56-B376-B85FB225CDCE}" type="pres">
      <dgm:prSet presAssocID="{70804A39-F6C6-44BB-A7CD-B902ADA8A54E}" presName="dotArrow1" presStyleLbl="alignNode1" presStyleIdx="5" presStyleCnt="12"/>
      <dgm:spPr/>
    </dgm:pt>
    <dgm:pt modelId="{3A821B21-035C-4848-BFD1-D1B29B892DA2}" type="pres">
      <dgm:prSet presAssocID="{70804A39-F6C6-44BB-A7CD-B902ADA8A54E}" presName="dotArrow2" presStyleLbl="alignNode1" presStyleIdx="6" presStyleCnt="12"/>
      <dgm:spPr/>
    </dgm:pt>
    <dgm:pt modelId="{055DC534-FB30-43B1-84AD-5B871B479D54}" type="pres">
      <dgm:prSet presAssocID="{70804A39-F6C6-44BB-A7CD-B902ADA8A54E}" presName="dotArrow3" presStyleLbl="alignNode1" presStyleIdx="7" presStyleCnt="12"/>
      <dgm:spPr/>
    </dgm:pt>
    <dgm:pt modelId="{DCA45F0A-8C2C-4ED8-B95D-B874D42E97A0}" type="pres">
      <dgm:prSet presAssocID="{70804A39-F6C6-44BB-A7CD-B902ADA8A54E}" presName="dotArrow4" presStyleLbl="alignNode1" presStyleIdx="8" presStyleCnt="12"/>
      <dgm:spPr/>
    </dgm:pt>
    <dgm:pt modelId="{1DE0612A-DB8F-4345-92AF-2EE616ACA3C2}" type="pres">
      <dgm:prSet presAssocID="{70804A39-F6C6-44BB-A7CD-B902ADA8A54E}" presName="dotArrow5" presStyleLbl="alignNode1" presStyleIdx="9" presStyleCnt="12"/>
      <dgm:spPr/>
    </dgm:pt>
    <dgm:pt modelId="{FA6F9DBD-5F32-4E08-85A3-869DBD4D8FE2}" type="pres">
      <dgm:prSet presAssocID="{70804A39-F6C6-44BB-A7CD-B902ADA8A54E}" presName="dotArrow6" presStyleLbl="alignNode1" presStyleIdx="10" presStyleCnt="12"/>
      <dgm:spPr/>
    </dgm:pt>
    <dgm:pt modelId="{B742713F-E687-4624-9702-687FA0D4ECE9}" type="pres">
      <dgm:prSet presAssocID="{70804A39-F6C6-44BB-A7CD-B902ADA8A54E}" presName="dotArrow7" presStyleLbl="alignNode1" presStyleIdx="11" presStyleCnt="12"/>
      <dgm:spPr/>
    </dgm:pt>
    <dgm:pt modelId="{7689D39A-F993-444C-A849-42A5FA68CBDB}" type="pres">
      <dgm:prSet presAssocID="{16208B8C-43F0-4B92-970B-9ADB1B998C74}" presName="parTx1" presStyleLbl="node1" presStyleIdx="0" presStyleCnt="3"/>
      <dgm:spPr/>
    </dgm:pt>
    <dgm:pt modelId="{1DF17480-9614-4F66-9635-2DD76EBC6D18}" type="pres">
      <dgm:prSet presAssocID="{D07C87CB-A2B2-4F10-A296-F325ADEE0EEE}" presName="picture1" presStyleCnt="0"/>
      <dgm:spPr/>
    </dgm:pt>
    <dgm:pt modelId="{AFF38107-4D89-48B6-92E0-32F6324152E7}" type="pres">
      <dgm:prSet presAssocID="{D07C87CB-A2B2-4F10-A296-F325ADEE0EEE}" presName="imageRepeatNode" presStyleLbl="fgImgPlace1" presStyleIdx="0" presStyleCnt="3"/>
      <dgm:spPr/>
    </dgm:pt>
    <dgm:pt modelId="{0E16EEF6-C3E0-4997-AEBA-526FA88A971C}" type="pres">
      <dgm:prSet presAssocID="{75E8B0AA-29A0-4F05-8B94-8C9BEB130896}" presName="parTx2" presStyleLbl="node1" presStyleIdx="1" presStyleCnt="3"/>
      <dgm:spPr/>
    </dgm:pt>
    <dgm:pt modelId="{05D4AA88-7DD6-42E9-8E13-DDC3257CE5EE}" type="pres">
      <dgm:prSet presAssocID="{9E6EF34D-3E9F-4C9B-8500-088E623A6038}" presName="picture2" presStyleCnt="0"/>
      <dgm:spPr/>
    </dgm:pt>
    <dgm:pt modelId="{2C3ABD74-B027-4F9E-810A-A1793A761F27}" type="pres">
      <dgm:prSet presAssocID="{9E6EF34D-3E9F-4C9B-8500-088E623A6038}" presName="imageRepeatNode" presStyleLbl="fgImgPlace1" presStyleIdx="1" presStyleCnt="3"/>
      <dgm:spPr/>
    </dgm:pt>
    <dgm:pt modelId="{CD12AA0E-92E4-4FC9-94C8-FFFDB48AF912}" type="pres">
      <dgm:prSet presAssocID="{F085C944-0457-4A23-B20D-3850F24A2907}" presName="parTx3" presStyleLbl="node1" presStyleIdx="2" presStyleCnt="3"/>
      <dgm:spPr/>
    </dgm:pt>
    <dgm:pt modelId="{FC89E2DB-C794-4D9C-AE30-F39D61F8EF00}" type="pres">
      <dgm:prSet presAssocID="{F085C944-0457-4A23-B20D-3850F24A2907}" presName="desTx3" presStyleLbl="revTx" presStyleIdx="0" presStyleCnt="1">
        <dgm:presLayoutVars>
          <dgm:bulletEnabled val="1"/>
        </dgm:presLayoutVars>
      </dgm:prSet>
      <dgm:spPr/>
    </dgm:pt>
    <dgm:pt modelId="{09C9AD41-BCA1-478E-88DF-815CE4E97489}" type="pres">
      <dgm:prSet presAssocID="{4F0F2E40-807C-47E8-B6A1-B67C6B29A630}" presName="picture3" presStyleCnt="0"/>
      <dgm:spPr/>
    </dgm:pt>
    <dgm:pt modelId="{07BEA909-5A15-4620-83CE-2F6522805342}" type="pres">
      <dgm:prSet presAssocID="{4F0F2E40-807C-47E8-B6A1-B67C6B29A630}" presName="imageRepeatNode" presStyleLbl="fgImgPlace1" presStyleIdx="2" presStyleCnt="3"/>
      <dgm:spPr/>
    </dgm:pt>
  </dgm:ptLst>
  <dgm:cxnLst>
    <dgm:cxn modelId="{E9E70107-860D-462B-B794-D0EDFC46EFF5}" type="presOf" srcId="{E8230970-A5CE-41C0-BB0A-B926B18D23DD}" destId="{FC89E2DB-C794-4D9C-AE30-F39D61F8EF00}" srcOrd="0" destOrd="0" presId="urn:microsoft.com/office/officeart/2008/layout/AscendingPictureAccentProcess"/>
    <dgm:cxn modelId="{4D7D2630-2C7E-4545-84B4-14A85A1CFAC5}" srcId="{70804A39-F6C6-44BB-A7CD-B902ADA8A54E}" destId="{75E8B0AA-29A0-4F05-8B94-8C9BEB130896}" srcOrd="1" destOrd="0" parTransId="{3EDF355F-B85B-48C4-803F-A1C4F8F79925}" sibTransId="{9E6EF34D-3E9F-4C9B-8500-088E623A6038}"/>
    <dgm:cxn modelId="{31B0DD31-6F5F-45EB-B8AB-23DF9CE46B46}" type="presOf" srcId="{75E8B0AA-29A0-4F05-8B94-8C9BEB130896}" destId="{0E16EEF6-C3E0-4997-AEBA-526FA88A971C}" srcOrd="0" destOrd="0" presId="urn:microsoft.com/office/officeart/2008/layout/AscendingPictureAccentProcess"/>
    <dgm:cxn modelId="{49095639-0A19-45C4-B896-4D850709C5B0}" type="presOf" srcId="{7045E495-2117-4BCC-815F-14880A7EE5EB}" destId="{FC89E2DB-C794-4D9C-AE30-F39D61F8EF00}" srcOrd="0" destOrd="2" presId="urn:microsoft.com/office/officeart/2008/layout/AscendingPictureAccentProcess"/>
    <dgm:cxn modelId="{B70ED34B-7325-42B3-9E01-0C5F266320AF}" srcId="{70804A39-F6C6-44BB-A7CD-B902ADA8A54E}" destId="{16208B8C-43F0-4B92-970B-9ADB1B998C74}" srcOrd="0" destOrd="0" parTransId="{4E973509-DA59-45F8-A886-49FD2AAFCA21}" sibTransId="{D07C87CB-A2B2-4F10-A296-F325ADEE0EEE}"/>
    <dgm:cxn modelId="{1509E576-2306-43D7-AD37-C429B458CF6F}" type="presOf" srcId="{D07C87CB-A2B2-4F10-A296-F325ADEE0EEE}" destId="{AFF38107-4D89-48B6-92E0-32F6324152E7}" srcOrd="0" destOrd="0" presId="urn:microsoft.com/office/officeart/2008/layout/AscendingPictureAccentProcess"/>
    <dgm:cxn modelId="{DA73448C-F7FB-4BD2-8872-46AE182D85DC}" type="presOf" srcId="{4F0F2E40-807C-47E8-B6A1-B67C6B29A630}" destId="{07BEA909-5A15-4620-83CE-2F6522805342}" srcOrd="0" destOrd="0" presId="urn:microsoft.com/office/officeart/2008/layout/AscendingPictureAccentProcess"/>
    <dgm:cxn modelId="{8BE419A4-E58D-4D99-AE9A-A902B53D28DD}" srcId="{F085C944-0457-4A23-B20D-3850F24A2907}" destId="{7045E495-2117-4BCC-815F-14880A7EE5EB}" srcOrd="2" destOrd="0" parTransId="{C191FB2E-8340-43B5-B998-AB566E1DDF0C}" sibTransId="{8EACA62C-0503-448E-825F-BD60B993FCC9}"/>
    <dgm:cxn modelId="{ABC3BBA6-6C55-4D32-9EBE-7F47910E2F84}" srcId="{F085C944-0457-4A23-B20D-3850F24A2907}" destId="{E34E952B-2E9B-4096-BBFC-64D7DACE07BE}" srcOrd="1" destOrd="0" parTransId="{84A1353C-E3F0-4785-8F94-BB3E0C3F1802}" sibTransId="{D8C59F1B-3CE7-41BC-9F7C-5D1A345AB9DA}"/>
    <dgm:cxn modelId="{B53614AB-4D64-44DA-A804-70263457D1DD}" type="presOf" srcId="{E34E952B-2E9B-4096-BBFC-64D7DACE07BE}" destId="{FC89E2DB-C794-4D9C-AE30-F39D61F8EF00}" srcOrd="0" destOrd="1" presId="urn:microsoft.com/office/officeart/2008/layout/AscendingPictureAccentProcess"/>
    <dgm:cxn modelId="{313583AF-9FF8-4250-BC8B-16F9C1C9DBF1}" type="presOf" srcId="{16208B8C-43F0-4B92-970B-9ADB1B998C74}" destId="{7689D39A-F993-444C-A849-42A5FA68CBDB}" srcOrd="0" destOrd="0" presId="urn:microsoft.com/office/officeart/2008/layout/AscendingPictureAccentProcess"/>
    <dgm:cxn modelId="{CFEC9EB6-D77F-4E22-8DF0-7ECE837CBDB4}" srcId="{F085C944-0457-4A23-B20D-3850F24A2907}" destId="{E8230970-A5CE-41C0-BB0A-B926B18D23DD}" srcOrd="0" destOrd="0" parTransId="{A057EC87-4AEA-4420-9AAF-0A413C60ABCA}" sibTransId="{94076D07-CFD2-4970-8CC1-2A3B6FC36C73}"/>
    <dgm:cxn modelId="{B4DF0BBC-43C4-4E83-989B-495A4C546D63}" type="presOf" srcId="{9E6EF34D-3E9F-4C9B-8500-088E623A6038}" destId="{2C3ABD74-B027-4F9E-810A-A1793A761F27}" srcOrd="0" destOrd="0" presId="urn:microsoft.com/office/officeart/2008/layout/AscendingPictureAccentProcess"/>
    <dgm:cxn modelId="{9B7A6CCA-5842-4D71-A896-3B841F5A19F0}" type="presOf" srcId="{F085C944-0457-4A23-B20D-3850F24A2907}" destId="{CD12AA0E-92E4-4FC9-94C8-FFFDB48AF912}" srcOrd="0" destOrd="0" presId="urn:microsoft.com/office/officeart/2008/layout/AscendingPictureAccentProcess"/>
    <dgm:cxn modelId="{ACAE20F3-8B62-478F-86C1-7D32118BAC6F}" type="presOf" srcId="{70804A39-F6C6-44BB-A7CD-B902ADA8A54E}" destId="{66E84E34-B68D-4351-BAA2-BA4F6094CB7B}" srcOrd="0" destOrd="0" presId="urn:microsoft.com/office/officeart/2008/layout/AscendingPictureAccentProcess"/>
    <dgm:cxn modelId="{596B72F6-1473-47B5-9114-65118B989ABC}" srcId="{70804A39-F6C6-44BB-A7CD-B902ADA8A54E}" destId="{F085C944-0457-4A23-B20D-3850F24A2907}" srcOrd="2" destOrd="0" parTransId="{5565C103-30D5-4030-AB34-5C19D1F6565C}" sibTransId="{4F0F2E40-807C-47E8-B6A1-B67C6B29A630}"/>
    <dgm:cxn modelId="{1CAE4EC1-A354-40A6-9D55-0D3FB26E0E27}" type="presParOf" srcId="{66E84E34-B68D-4351-BAA2-BA4F6094CB7B}" destId="{6083ACB2-5758-46C3-B062-44B8BE70B3FC}" srcOrd="0" destOrd="0" presId="urn:microsoft.com/office/officeart/2008/layout/AscendingPictureAccentProcess"/>
    <dgm:cxn modelId="{A4208A80-3924-4F99-BB30-F392324B9F12}" type="presParOf" srcId="{66E84E34-B68D-4351-BAA2-BA4F6094CB7B}" destId="{CC7B39AB-FDA2-41FA-B357-C36AEE286B7C}" srcOrd="1" destOrd="0" presId="urn:microsoft.com/office/officeart/2008/layout/AscendingPictureAccentProcess"/>
    <dgm:cxn modelId="{59B2920E-9D8B-430D-8871-FD3093025F2F}" type="presParOf" srcId="{66E84E34-B68D-4351-BAA2-BA4F6094CB7B}" destId="{1749D7DE-B79D-4216-A6B5-3FAF4939AA1E}" srcOrd="2" destOrd="0" presId="urn:microsoft.com/office/officeart/2008/layout/AscendingPictureAccentProcess"/>
    <dgm:cxn modelId="{2E048C5E-BC60-4A79-9F80-608137C98DF9}" type="presParOf" srcId="{66E84E34-B68D-4351-BAA2-BA4F6094CB7B}" destId="{1B43FDF6-1BD3-4F32-8E80-C60172D30F95}" srcOrd="3" destOrd="0" presId="urn:microsoft.com/office/officeart/2008/layout/AscendingPictureAccentProcess"/>
    <dgm:cxn modelId="{D05D8E64-5017-4424-ADBD-21FFC6319238}" type="presParOf" srcId="{66E84E34-B68D-4351-BAA2-BA4F6094CB7B}" destId="{4D89B71A-CB24-4C1B-BDA3-4C26FCF91813}" srcOrd="4" destOrd="0" presId="urn:microsoft.com/office/officeart/2008/layout/AscendingPictureAccentProcess"/>
    <dgm:cxn modelId="{EE2640D5-4160-4B9F-A75A-F0720504C2AD}" type="presParOf" srcId="{66E84E34-B68D-4351-BAA2-BA4F6094CB7B}" destId="{02D978D3-3F08-4A56-B376-B85FB225CDCE}" srcOrd="5" destOrd="0" presId="urn:microsoft.com/office/officeart/2008/layout/AscendingPictureAccentProcess"/>
    <dgm:cxn modelId="{8C56204F-005A-4CAB-ABEE-51E52003877A}" type="presParOf" srcId="{66E84E34-B68D-4351-BAA2-BA4F6094CB7B}" destId="{3A821B21-035C-4848-BFD1-D1B29B892DA2}" srcOrd="6" destOrd="0" presId="urn:microsoft.com/office/officeart/2008/layout/AscendingPictureAccentProcess"/>
    <dgm:cxn modelId="{D5404C18-7105-4A4B-9943-55843CEBB43D}" type="presParOf" srcId="{66E84E34-B68D-4351-BAA2-BA4F6094CB7B}" destId="{055DC534-FB30-43B1-84AD-5B871B479D54}" srcOrd="7" destOrd="0" presId="urn:microsoft.com/office/officeart/2008/layout/AscendingPictureAccentProcess"/>
    <dgm:cxn modelId="{B7B21534-964F-4BA2-BDD3-4524780C1F4D}" type="presParOf" srcId="{66E84E34-B68D-4351-BAA2-BA4F6094CB7B}" destId="{DCA45F0A-8C2C-4ED8-B95D-B874D42E97A0}" srcOrd="8" destOrd="0" presId="urn:microsoft.com/office/officeart/2008/layout/AscendingPictureAccentProcess"/>
    <dgm:cxn modelId="{3F617E27-182F-4653-A82D-3A45466F0F14}" type="presParOf" srcId="{66E84E34-B68D-4351-BAA2-BA4F6094CB7B}" destId="{1DE0612A-DB8F-4345-92AF-2EE616ACA3C2}" srcOrd="9" destOrd="0" presId="urn:microsoft.com/office/officeart/2008/layout/AscendingPictureAccentProcess"/>
    <dgm:cxn modelId="{8E8CD732-4A25-4D13-A93E-1EFAEDFCD4EC}" type="presParOf" srcId="{66E84E34-B68D-4351-BAA2-BA4F6094CB7B}" destId="{FA6F9DBD-5F32-4E08-85A3-869DBD4D8FE2}" srcOrd="10" destOrd="0" presId="urn:microsoft.com/office/officeart/2008/layout/AscendingPictureAccentProcess"/>
    <dgm:cxn modelId="{7F4C60BC-9005-4EF6-AC2A-2E017C542C42}" type="presParOf" srcId="{66E84E34-B68D-4351-BAA2-BA4F6094CB7B}" destId="{B742713F-E687-4624-9702-687FA0D4ECE9}" srcOrd="11" destOrd="0" presId="urn:microsoft.com/office/officeart/2008/layout/AscendingPictureAccentProcess"/>
    <dgm:cxn modelId="{0793F6F5-F8CF-4C78-8302-05DCFE7DF2FF}" type="presParOf" srcId="{66E84E34-B68D-4351-BAA2-BA4F6094CB7B}" destId="{7689D39A-F993-444C-A849-42A5FA68CBDB}" srcOrd="12" destOrd="0" presId="urn:microsoft.com/office/officeart/2008/layout/AscendingPictureAccentProcess"/>
    <dgm:cxn modelId="{366E547C-23C8-4CAB-BEDB-059DA9E77E43}" type="presParOf" srcId="{66E84E34-B68D-4351-BAA2-BA4F6094CB7B}" destId="{1DF17480-9614-4F66-9635-2DD76EBC6D18}" srcOrd="13" destOrd="0" presId="urn:microsoft.com/office/officeart/2008/layout/AscendingPictureAccentProcess"/>
    <dgm:cxn modelId="{637DED51-7980-41FC-8A7E-351B2690D0FC}" type="presParOf" srcId="{1DF17480-9614-4F66-9635-2DD76EBC6D18}" destId="{AFF38107-4D89-48B6-92E0-32F6324152E7}" srcOrd="0" destOrd="0" presId="urn:microsoft.com/office/officeart/2008/layout/AscendingPictureAccentProcess"/>
    <dgm:cxn modelId="{67272EE0-4840-4422-BFD3-4A099850ABB2}" type="presParOf" srcId="{66E84E34-B68D-4351-BAA2-BA4F6094CB7B}" destId="{0E16EEF6-C3E0-4997-AEBA-526FA88A971C}" srcOrd="14" destOrd="0" presId="urn:microsoft.com/office/officeart/2008/layout/AscendingPictureAccentProcess"/>
    <dgm:cxn modelId="{9E549C9A-F58A-459F-86C9-2F49114E4808}" type="presParOf" srcId="{66E84E34-B68D-4351-BAA2-BA4F6094CB7B}" destId="{05D4AA88-7DD6-42E9-8E13-DDC3257CE5EE}" srcOrd="15" destOrd="0" presId="urn:microsoft.com/office/officeart/2008/layout/AscendingPictureAccentProcess"/>
    <dgm:cxn modelId="{1B57F008-31EB-41A6-9A14-E29C6B76A161}" type="presParOf" srcId="{05D4AA88-7DD6-42E9-8E13-DDC3257CE5EE}" destId="{2C3ABD74-B027-4F9E-810A-A1793A761F27}" srcOrd="0" destOrd="0" presId="urn:microsoft.com/office/officeart/2008/layout/AscendingPictureAccentProcess"/>
    <dgm:cxn modelId="{B8980EC8-DA04-4D9C-9934-BE7AA79A8159}" type="presParOf" srcId="{66E84E34-B68D-4351-BAA2-BA4F6094CB7B}" destId="{CD12AA0E-92E4-4FC9-94C8-FFFDB48AF912}" srcOrd="16" destOrd="0" presId="urn:microsoft.com/office/officeart/2008/layout/AscendingPictureAccentProcess"/>
    <dgm:cxn modelId="{0715C1E6-0812-4460-BEB4-95AD3B5513E4}" type="presParOf" srcId="{66E84E34-B68D-4351-BAA2-BA4F6094CB7B}" destId="{FC89E2DB-C794-4D9C-AE30-F39D61F8EF00}" srcOrd="17" destOrd="0" presId="urn:microsoft.com/office/officeart/2008/layout/AscendingPictureAccentProcess"/>
    <dgm:cxn modelId="{96A23970-C2AE-44CE-9D7B-E18669A3CD6E}" type="presParOf" srcId="{66E84E34-B68D-4351-BAA2-BA4F6094CB7B}" destId="{09C9AD41-BCA1-478E-88DF-815CE4E97489}" srcOrd="18" destOrd="0" presId="urn:microsoft.com/office/officeart/2008/layout/AscendingPictureAccentProcess"/>
    <dgm:cxn modelId="{EEBF7393-0B5D-4407-A787-227B0698683A}" type="presParOf" srcId="{09C9AD41-BCA1-478E-88DF-815CE4E97489}" destId="{07BEA909-5A15-4620-83CE-2F652280534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4D1B2E-78B9-4996-B248-672A5A6B2975}" type="doc">
      <dgm:prSet loTypeId="urn:microsoft.com/office/officeart/2005/8/layout/hProcess6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89FCBB20-9BC8-4776-B917-5BF7CAF31B8B}">
      <dgm:prSet phldrT="[Texto]"/>
      <dgm:spPr/>
      <dgm:t>
        <a:bodyPr/>
        <a:lstStyle/>
        <a:p>
          <a:r>
            <a:rPr lang="es-CL" b="1" dirty="0"/>
            <a:t>Era Moderna I</a:t>
          </a:r>
        </a:p>
        <a:p>
          <a:r>
            <a:rPr lang="es-CL" b="1" dirty="0"/>
            <a:t>S. XVII - XX</a:t>
          </a:r>
        </a:p>
      </dgm:t>
    </dgm:pt>
    <dgm:pt modelId="{4E4D1F8A-9171-4A05-B77B-8FB3877ABEAF}" type="parTrans" cxnId="{4971E071-B633-4132-B41E-D0A48EAEEE7B}">
      <dgm:prSet/>
      <dgm:spPr/>
      <dgm:t>
        <a:bodyPr/>
        <a:lstStyle/>
        <a:p>
          <a:endParaRPr lang="es-CL"/>
        </a:p>
      </dgm:t>
    </dgm:pt>
    <dgm:pt modelId="{6C23188C-DBDA-4217-9217-4BBDF3C39305}" type="sibTrans" cxnId="{4971E071-B633-4132-B41E-D0A48EAEEE7B}">
      <dgm:prSet/>
      <dgm:spPr/>
      <dgm:t>
        <a:bodyPr/>
        <a:lstStyle/>
        <a:p>
          <a:endParaRPr lang="es-CL"/>
        </a:p>
      </dgm:t>
    </dgm:pt>
    <dgm:pt modelId="{37B530DA-38B2-44CA-8DB5-1742E75CE21D}">
      <dgm:prSet phldrT="[Texto]"/>
      <dgm:spPr/>
      <dgm:t>
        <a:bodyPr/>
        <a:lstStyle/>
        <a:p>
          <a:r>
            <a:rPr lang="es-CL" dirty="0"/>
            <a:t>Estado</a:t>
          </a:r>
        </a:p>
      </dgm:t>
    </dgm:pt>
    <dgm:pt modelId="{5DBBD773-DA6D-417A-8627-461E725C4261}" type="parTrans" cxnId="{601647AF-5819-4234-BF4E-CF5AC210DDAF}">
      <dgm:prSet/>
      <dgm:spPr/>
      <dgm:t>
        <a:bodyPr/>
        <a:lstStyle/>
        <a:p>
          <a:endParaRPr lang="es-CL"/>
        </a:p>
      </dgm:t>
    </dgm:pt>
    <dgm:pt modelId="{AECA4B57-D1D6-4C2C-A1F8-8AF002B30BE8}" type="sibTrans" cxnId="{601647AF-5819-4234-BF4E-CF5AC210DDAF}">
      <dgm:prSet/>
      <dgm:spPr/>
      <dgm:t>
        <a:bodyPr/>
        <a:lstStyle/>
        <a:p>
          <a:endParaRPr lang="es-CL"/>
        </a:p>
      </dgm:t>
    </dgm:pt>
    <dgm:pt modelId="{82622C15-DCCC-4A73-AB05-89099CA4E376}">
      <dgm:prSet phldrT="[Texto]"/>
      <dgm:spPr/>
      <dgm:t>
        <a:bodyPr/>
        <a:lstStyle/>
        <a:p>
          <a:r>
            <a:rPr lang="es-CL" dirty="0"/>
            <a:t>Mercado</a:t>
          </a:r>
        </a:p>
      </dgm:t>
    </dgm:pt>
    <dgm:pt modelId="{169EAC0B-C326-4F16-94CB-30E2F49EA53D}" type="parTrans" cxnId="{3CF72C1B-5DD4-4E33-A3BD-C933F3208E77}">
      <dgm:prSet/>
      <dgm:spPr/>
      <dgm:t>
        <a:bodyPr/>
        <a:lstStyle/>
        <a:p>
          <a:endParaRPr lang="es-CL"/>
        </a:p>
      </dgm:t>
    </dgm:pt>
    <dgm:pt modelId="{13757764-4233-4B52-BB63-EFB7E64F59EE}" type="sibTrans" cxnId="{3CF72C1B-5DD4-4E33-A3BD-C933F3208E77}">
      <dgm:prSet/>
      <dgm:spPr/>
      <dgm:t>
        <a:bodyPr/>
        <a:lstStyle/>
        <a:p>
          <a:endParaRPr lang="es-CL"/>
        </a:p>
      </dgm:t>
    </dgm:pt>
    <dgm:pt modelId="{AC73652D-8E7C-4778-A5B5-14013EB8F412}">
      <dgm:prSet phldrT="[Texto]"/>
      <dgm:spPr/>
      <dgm:t>
        <a:bodyPr/>
        <a:lstStyle/>
        <a:p>
          <a:r>
            <a:rPr lang="es-CL" b="1" dirty="0"/>
            <a:t>Era Moderna II</a:t>
          </a:r>
        </a:p>
        <a:p>
          <a:r>
            <a:rPr lang="es-CL" b="1" dirty="0"/>
            <a:t>Globalización 1989</a:t>
          </a:r>
        </a:p>
      </dgm:t>
    </dgm:pt>
    <dgm:pt modelId="{4A33A549-3A30-40A3-B70C-218395F7F497}" type="parTrans" cxnId="{7BC5E18E-7505-47FA-BDF5-12FF0494FBD5}">
      <dgm:prSet/>
      <dgm:spPr/>
      <dgm:t>
        <a:bodyPr/>
        <a:lstStyle/>
        <a:p>
          <a:endParaRPr lang="es-CL"/>
        </a:p>
      </dgm:t>
    </dgm:pt>
    <dgm:pt modelId="{65C62D8B-DD04-4A7E-AB3A-A9E8A39ADCBD}" type="sibTrans" cxnId="{7BC5E18E-7505-47FA-BDF5-12FF0494FBD5}">
      <dgm:prSet/>
      <dgm:spPr/>
      <dgm:t>
        <a:bodyPr/>
        <a:lstStyle/>
        <a:p>
          <a:endParaRPr lang="es-CL"/>
        </a:p>
      </dgm:t>
    </dgm:pt>
    <dgm:pt modelId="{E84ABAE2-DF6C-40F0-ADF7-DFCEF6437D2F}">
      <dgm:prSet phldrT="[Texto]"/>
      <dgm:spPr/>
      <dgm:t>
        <a:bodyPr/>
        <a:lstStyle/>
        <a:p>
          <a:r>
            <a:rPr lang="es-CL" dirty="0"/>
            <a:t>Estado</a:t>
          </a:r>
        </a:p>
      </dgm:t>
    </dgm:pt>
    <dgm:pt modelId="{2527317F-3C6F-490E-A360-DB9F813EA5B6}" type="parTrans" cxnId="{D1BACAF5-57A0-4AF8-8580-B8BBCEAE5E1D}">
      <dgm:prSet/>
      <dgm:spPr/>
      <dgm:t>
        <a:bodyPr/>
        <a:lstStyle/>
        <a:p>
          <a:endParaRPr lang="es-CL"/>
        </a:p>
      </dgm:t>
    </dgm:pt>
    <dgm:pt modelId="{CEFEE723-5462-4B7F-807E-6ED0D13D169F}" type="sibTrans" cxnId="{D1BACAF5-57A0-4AF8-8580-B8BBCEAE5E1D}">
      <dgm:prSet/>
      <dgm:spPr/>
      <dgm:t>
        <a:bodyPr/>
        <a:lstStyle/>
        <a:p>
          <a:endParaRPr lang="es-CL"/>
        </a:p>
      </dgm:t>
    </dgm:pt>
    <dgm:pt modelId="{8375EC5B-E8C6-4CD0-BC77-7A4F68AAA4D8}">
      <dgm:prSet phldrT="[Texto]"/>
      <dgm:spPr/>
      <dgm:t>
        <a:bodyPr/>
        <a:lstStyle/>
        <a:p>
          <a:r>
            <a:rPr lang="es-CL" dirty="0"/>
            <a:t>Mercado</a:t>
          </a:r>
        </a:p>
      </dgm:t>
    </dgm:pt>
    <dgm:pt modelId="{32517BCD-BDCD-41D6-9B55-FE771246C597}" type="parTrans" cxnId="{899B7A24-9027-4BBB-82E9-D2088BC485A2}">
      <dgm:prSet/>
      <dgm:spPr/>
      <dgm:t>
        <a:bodyPr/>
        <a:lstStyle/>
        <a:p>
          <a:endParaRPr lang="es-CL"/>
        </a:p>
      </dgm:t>
    </dgm:pt>
    <dgm:pt modelId="{E6100B4F-21E2-4767-93FF-775D165FA583}" type="sibTrans" cxnId="{899B7A24-9027-4BBB-82E9-D2088BC485A2}">
      <dgm:prSet/>
      <dgm:spPr/>
      <dgm:t>
        <a:bodyPr/>
        <a:lstStyle/>
        <a:p>
          <a:endParaRPr lang="es-CL"/>
        </a:p>
      </dgm:t>
    </dgm:pt>
    <dgm:pt modelId="{988B8829-2C78-4F21-A81B-2FD31283F466}">
      <dgm:prSet phldrT="[Texto]"/>
      <dgm:spPr/>
      <dgm:t>
        <a:bodyPr/>
        <a:lstStyle/>
        <a:p>
          <a:r>
            <a:rPr lang="es-CL" b="1" dirty="0"/>
            <a:t>Post Pandemia</a:t>
          </a:r>
        </a:p>
      </dgm:t>
    </dgm:pt>
    <dgm:pt modelId="{9357C99F-A38A-4B0B-AD18-A381905BBE16}" type="parTrans" cxnId="{19F2F6B0-573F-4A90-887C-18DB2BC1BE8B}">
      <dgm:prSet/>
      <dgm:spPr/>
      <dgm:t>
        <a:bodyPr/>
        <a:lstStyle/>
        <a:p>
          <a:endParaRPr lang="es-CL"/>
        </a:p>
      </dgm:t>
    </dgm:pt>
    <dgm:pt modelId="{52F0B318-8BDC-4301-BE18-4604FCAC21A1}" type="sibTrans" cxnId="{19F2F6B0-573F-4A90-887C-18DB2BC1BE8B}">
      <dgm:prSet/>
      <dgm:spPr/>
      <dgm:t>
        <a:bodyPr/>
        <a:lstStyle/>
        <a:p>
          <a:endParaRPr lang="es-CL"/>
        </a:p>
      </dgm:t>
    </dgm:pt>
    <dgm:pt modelId="{58A4DD4D-D08E-464B-AE74-47736668365C}">
      <dgm:prSet phldrT="[Texto]"/>
      <dgm:spPr/>
      <dgm:t>
        <a:bodyPr/>
        <a:lstStyle/>
        <a:p>
          <a:r>
            <a:rPr lang="es-CL" dirty="0"/>
            <a:t>Estado </a:t>
          </a:r>
        </a:p>
      </dgm:t>
    </dgm:pt>
    <dgm:pt modelId="{C8BFDF58-68F4-4BBC-AF49-42D0AB42246B}" type="parTrans" cxnId="{5A64EEDB-B9C8-40B6-AA52-5E7DF21C61FF}">
      <dgm:prSet/>
      <dgm:spPr/>
      <dgm:t>
        <a:bodyPr/>
        <a:lstStyle/>
        <a:p>
          <a:endParaRPr lang="es-CL"/>
        </a:p>
      </dgm:t>
    </dgm:pt>
    <dgm:pt modelId="{ACFC5A8C-6D45-4FE8-A3AA-867D3B8151CB}" type="sibTrans" cxnId="{5A64EEDB-B9C8-40B6-AA52-5E7DF21C61FF}">
      <dgm:prSet/>
      <dgm:spPr/>
      <dgm:t>
        <a:bodyPr/>
        <a:lstStyle/>
        <a:p>
          <a:endParaRPr lang="es-CL"/>
        </a:p>
      </dgm:t>
    </dgm:pt>
    <dgm:pt modelId="{160AD425-BCA5-47FD-AA1A-848D938820B4}">
      <dgm:prSet phldrT="[Texto]"/>
      <dgm:spPr/>
      <dgm:t>
        <a:bodyPr/>
        <a:lstStyle/>
        <a:p>
          <a:r>
            <a:rPr lang="es-CL" dirty="0"/>
            <a:t>Sociedad</a:t>
          </a:r>
        </a:p>
      </dgm:t>
    </dgm:pt>
    <dgm:pt modelId="{8C642F25-0CF6-49CB-846B-5969839124A7}" type="parTrans" cxnId="{D4927ACB-6FD6-4C32-A5AD-093D22FC834F}">
      <dgm:prSet/>
      <dgm:spPr/>
      <dgm:t>
        <a:bodyPr/>
        <a:lstStyle/>
        <a:p>
          <a:endParaRPr lang="es-CL"/>
        </a:p>
      </dgm:t>
    </dgm:pt>
    <dgm:pt modelId="{798E64EE-A011-4A0F-9BDF-2513A6C7F6FA}" type="sibTrans" cxnId="{D4927ACB-6FD6-4C32-A5AD-093D22FC834F}">
      <dgm:prSet/>
      <dgm:spPr/>
      <dgm:t>
        <a:bodyPr/>
        <a:lstStyle/>
        <a:p>
          <a:endParaRPr lang="es-CL"/>
        </a:p>
      </dgm:t>
    </dgm:pt>
    <dgm:pt modelId="{A012A7BE-0F79-462D-AD6C-D8B2A1C8BBBB}">
      <dgm:prSet phldrT="[Texto]"/>
      <dgm:spPr/>
      <dgm:t>
        <a:bodyPr/>
        <a:lstStyle/>
        <a:p>
          <a:r>
            <a:rPr lang="es-CL" dirty="0"/>
            <a:t>Sociedad</a:t>
          </a:r>
        </a:p>
      </dgm:t>
    </dgm:pt>
    <dgm:pt modelId="{D67B3FBB-B4CA-4F58-9455-32FB904ED161}" type="parTrans" cxnId="{36615170-E59B-4E5F-A3FE-D83BA866C449}">
      <dgm:prSet/>
      <dgm:spPr/>
      <dgm:t>
        <a:bodyPr/>
        <a:lstStyle/>
        <a:p>
          <a:endParaRPr lang="es-CL"/>
        </a:p>
      </dgm:t>
    </dgm:pt>
    <dgm:pt modelId="{64C310C6-B94B-438C-8D49-271680F41A4F}" type="sibTrans" cxnId="{36615170-E59B-4E5F-A3FE-D83BA866C449}">
      <dgm:prSet/>
      <dgm:spPr/>
      <dgm:t>
        <a:bodyPr/>
        <a:lstStyle/>
        <a:p>
          <a:endParaRPr lang="es-CL"/>
        </a:p>
      </dgm:t>
    </dgm:pt>
    <dgm:pt modelId="{E8ABB9A4-110A-4C04-8D88-80D633758489}">
      <dgm:prSet phldrT="[Texto]"/>
      <dgm:spPr/>
      <dgm:t>
        <a:bodyPr/>
        <a:lstStyle/>
        <a:p>
          <a:r>
            <a:rPr lang="es-CL" dirty="0"/>
            <a:t>Mercado</a:t>
          </a:r>
        </a:p>
      </dgm:t>
    </dgm:pt>
    <dgm:pt modelId="{9D1A4010-7749-4135-B74E-38D80899F754}" type="parTrans" cxnId="{88A9A401-446F-4BDC-B0E9-546172FDC7E4}">
      <dgm:prSet/>
      <dgm:spPr/>
      <dgm:t>
        <a:bodyPr/>
        <a:lstStyle/>
        <a:p>
          <a:endParaRPr lang="es-CL"/>
        </a:p>
      </dgm:t>
    </dgm:pt>
    <dgm:pt modelId="{9C932581-63D9-42B0-BFBD-00B96C60551B}" type="sibTrans" cxnId="{88A9A401-446F-4BDC-B0E9-546172FDC7E4}">
      <dgm:prSet/>
      <dgm:spPr/>
      <dgm:t>
        <a:bodyPr/>
        <a:lstStyle/>
        <a:p>
          <a:endParaRPr lang="es-CL"/>
        </a:p>
      </dgm:t>
    </dgm:pt>
    <dgm:pt modelId="{097430B5-63C0-432E-8E3C-E8F9B87443BE}">
      <dgm:prSet phldrT="[Texto]"/>
      <dgm:spPr/>
      <dgm:t>
        <a:bodyPr/>
        <a:lstStyle/>
        <a:p>
          <a:r>
            <a:rPr lang="es-CL" dirty="0"/>
            <a:t>Tecnología </a:t>
          </a:r>
        </a:p>
      </dgm:t>
    </dgm:pt>
    <dgm:pt modelId="{F0E8DF16-EDF8-4AA1-BED8-C8F31DFE4C4A}" type="parTrans" cxnId="{4BC14A29-6B9C-413F-9816-5AF4B95A6327}">
      <dgm:prSet/>
      <dgm:spPr/>
      <dgm:t>
        <a:bodyPr/>
        <a:lstStyle/>
        <a:p>
          <a:endParaRPr lang="es-CL"/>
        </a:p>
      </dgm:t>
    </dgm:pt>
    <dgm:pt modelId="{B3734D91-9E84-4759-B46A-91C41DBDE1DB}" type="sibTrans" cxnId="{4BC14A29-6B9C-413F-9816-5AF4B95A6327}">
      <dgm:prSet/>
      <dgm:spPr/>
      <dgm:t>
        <a:bodyPr/>
        <a:lstStyle/>
        <a:p>
          <a:endParaRPr lang="es-CL"/>
        </a:p>
      </dgm:t>
    </dgm:pt>
    <dgm:pt modelId="{4CBF4893-2A7D-4D20-9B2F-43023007F926}" type="pres">
      <dgm:prSet presAssocID="{E34D1B2E-78B9-4996-B248-672A5A6B2975}" presName="theList" presStyleCnt="0">
        <dgm:presLayoutVars>
          <dgm:dir/>
          <dgm:animLvl val="lvl"/>
          <dgm:resizeHandles val="exact"/>
        </dgm:presLayoutVars>
      </dgm:prSet>
      <dgm:spPr/>
    </dgm:pt>
    <dgm:pt modelId="{08AF3C6B-CC7D-4836-B5AC-4AD543FD4B1F}" type="pres">
      <dgm:prSet presAssocID="{89FCBB20-9BC8-4776-B917-5BF7CAF31B8B}" presName="compNode" presStyleCnt="0"/>
      <dgm:spPr/>
    </dgm:pt>
    <dgm:pt modelId="{ADABA380-B03A-4CE7-917C-449AFBAE4E02}" type="pres">
      <dgm:prSet presAssocID="{89FCBB20-9BC8-4776-B917-5BF7CAF31B8B}" presName="noGeometry" presStyleCnt="0"/>
      <dgm:spPr/>
    </dgm:pt>
    <dgm:pt modelId="{6049196A-1E4A-44F9-8092-523D07ECEFA6}" type="pres">
      <dgm:prSet presAssocID="{89FCBB20-9BC8-4776-B917-5BF7CAF31B8B}" presName="childTextVisible" presStyleLbl="bgAccFollowNode1" presStyleIdx="0" presStyleCnt="3">
        <dgm:presLayoutVars>
          <dgm:bulletEnabled val="1"/>
        </dgm:presLayoutVars>
      </dgm:prSet>
      <dgm:spPr/>
    </dgm:pt>
    <dgm:pt modelId="{EDB1C5AB-E28F-4207-82DF-EBDBC5B6DB12}" type="pres">
      <dgm:prSet presAssocID="{89FCBB20-9BC8-4776-B917-5BF7CAF31B8B}" presName="childTextHidden" presStyleLbl="bgAccFollowNode1" presStyleIdx="0" presStyleCnt="3"/>
      <dgm:spPr/>
    </dgm:pt>
    <dgm:pt modelId="{52D31129-6727-46D7-9BCA-1897E0882F57}" type="pres">
      <dgm:prSet presAssocID="{89FCBB20-9BC8-4776-B917-5BF7CAF31B8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7427B9E-E147-4A2C-92CA-261E0702F1C9}" type="pres">
      <dgm:prSet presAssocID="{89FCBB20-9BC8-4776-B917-5BF7CAF31B8B}" presName="aSpace" presStyleCnt="0"/>
      <dgm:spPr/>
    </dgm:pt>
    <dgm:pt modelId="{3C561CC3-B663-42C9-B1BB-6624A3B77B66}" type="pres">
      <dgm:prSet presAssocID="{AC73652D-8E7C-4778-A5B5-14013EB8F412}" presName="compNode" presStyleCnt="0"/>
      <dgm:spPr/>
    </dgm:pt>
    <dgm:pt modelId="{F406CF7D-AAC5-4920-9F0E-3BC4161A2FF4}" type="pres">
      <dgm:prSet presAssocID="{AC73652D-8E7C-4778-A5B5-14013EB8F412}" presName="noGeometry" presStyleCnt="0"/>
      <dgm:spPr/>
    </dgm:pt>
    <dgm:pt modelId="{E390ACFE-02A7-4561-AFD1-A4D5B9EDC28C}" type="pres">
      <dgm:prSet presAssocID="{AC73652D-8E7C-4778-A5B5-14013EB8F412}" presName="childTextVisible" presStyleLbl="bgAccFollowNode1" presStyleIdx="1" presStyleCnt="3" custLinFactNeighborX="6177" custLinFactNeighborY="1076">
        <dgm:presLayoutVars>
          <dgm:bulletEnabled val="1"/>
        </dgm:presLayoutVars>
      </dgm:prSet>
      <dgm:spPr/>
    </dgm:pt>
    <dgm:pt modelId="{EC736154-88B0-4025-B775-F2A02FD115B5}" type="pres">
      <dgm:prSet presAssocID="{AC73652D-8E7C-4778-A5B5-14013EB8F412}" presName="childTextHidden" presStyleLbl="bgAccFollowNode1" presStyleIdx="1" presStyleCnt="3"/>
      <dgm:spPr/>
    </dgm:pt>
    <dgm:pt modelId="{EB6B81D6-F30E-42A5-A60D-FEABE4AE5846}" type="pres">
      <dgm:prSet presAssocID="{AC73652D-8E7C-4778-A5B5-14013EB8F412}" presName="parentText" presStyleLbl="node1" presStyleIdx="1" presStyleCnt="3" custScaleX="121224" custLinFactNeighborX="-6680">
        <dgm:presLayoutVars>
          <dgm:chMax val="1"/>
          <dgm:bulletEnabled val="1"/>
        </dgm:presLayoutVars>
      </dgm:prSet>
      <dgm:spPr/>
    </dgm:pt>
    <dgm:pt modelId="{917794F0-2958-4757-B59D-D446E9FE1FF7}" type="pres">
      <dgm:prSet presAssocID="{AC73652D-8E7C-4778-A5B5-14013EB8F412}" presName="aSpace" presStyleCnt="0"/>
      <dgm:spPr/>
    </dgm:pt>
    <dgm:pt modelId="{C7C67F3E-7C0E-4C94-A9DB-314B498BBAFF}" type="pres">
      <dgm:prSet presAssocID="{988B8829-2C78-4F21-A81B-2FD31283F466}" presName="compNode" presStyleCnt="0"/>
      <dgm:spPr/>
    </dgm:pt>
    <dgm:pt modelId="{02F007B4-AB7A-4066-8D4E-11F1168ECFDC}" type="pres">
      <dgm:prSet presAssocID="{988B8829-2C78-4F21-A81B-2FD31283F466}" presName="noGeometry" presStyleCnt="0"/>
      <dgm:spPr/>
    </dgm:pt>
    <dgm:pt modelId="{DF378FCD-D40C-4940-8654-C90CCDF21420}" type="pres">
      <dgm:prSet presAssocID="{988B8829-2C78-4F21-A81B-2FD31283F466}" presName="childTextVisible" presStyleLbl="bgAccFollowNode1" presStyleIdx="2" presStyleCnt="3" custScaleX="88668" custScaleY="106256">
        <dgm:presLayoutVars>
          <dgm:bulletEnabled val="1"/>
        </dgm:presLayoutVars>
      </dgm:prSet>
      <dgm:spPr/>
    </dgm:pt>
    <dgm:pt modelId="{95869AF5-07D2-456E-9363-D04B3C786A9A}" type="pres">
      <dgm:prSet presAssocID="{988B8829-2C78-4F21-A81B-2FD31283F466}" presName="childTextHidden" presStyleLbl="bgAccFollowNode1" presStyleIdx="2" presStyleCnt="3"/>
      <dgm:spPr/>
    </dgm:pt>
    <dgm:pt modelId="{99692594-4023-4EE7-948B-3F74B686687D}" type="pres">
      <dgm:prSet presAssocID="{988B8829-2C78-4F21-A81B-2FD31283F466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88A9A401-446F-4BDC-B0E9-546172FDC7E4}" srcId="{988B8829-2C78-4F21-A81B-2FD31283F466}" destId="{E8ABB9A4-110A-4C04-8D88-80D633758489}" srcOrd="1" destOrd="0" parTransId="{9D1A4010-7749-4135-B74E-38D80899F754}" sibTransId="{9C932581-63D9-42B0-BFBD-00B96C60551B}"/>
    <dgm:cxn modelId="{00E5F301-5B61-4405-ABC7-8B9857B34A68}" type="presOf" srcId="{89FCBB20-9BC8-4776-B917-5BF7CAF31B8B}" destId="{52D31129-6727-46D7-9BCA-1897E0882F57}" srcOrd="0" destOrd="0" presId="urn:microsoft.com/office/officeart/2005/8/layout/hProcess6"/>
    <dgm:cxn modelId="{3CF72C1B-5DD4-4E33-A3BD-C933F3208E77}" srcId="{89FCBB20-9BC8-4776-B917-5BF7CAF31B8B}" destId="{82622C15-DCCC-4A73-AB05-89099CA4E376}" srcOrd="1" destOrd="0" parTransId="{169EAC0B-C326-4F16-94CB-30E2F49EA53D}" sibTransId="{13757764-4233-4B52-BB63-EFB7E64F59EE}"/>
    <dgm:cxn modelId="{B8797E1E-708F-48A3-8D30-317E61063D1F}" type="presOf" srcId="{58A4DD4D-D08E-464B-AE74-47736668365C}" destId="{DF378FCD-D40C-4940-8654-C90CCDF21420}" srcOrd="0" destOrd="0" presId="urn:microsoft.com/office/officeart/2005/8/layout/hProcess6"/>
    <dgm:cxn modelId="{899B7A24-9027-4BBB-82E9-D2088BC485A2}" srcId="{AC73652D-8E7C-4778-A5B5-14013EB8F412}" destId="{8375EC5B-E8C6-4CD0-BC77-7A4F68AAA4D8}" srcOrd="1" destOrd="0" parTransId="{32517BCD-BDCD-41D6-9B55-FE771246C597}" sibTransId="{E6100B4F-21E2-4767-93FF-775D165FA583}"/>
    <dgm:cxn modelId="{E2892626-AB7D-4192-BAB7-FBFF46597592}" type="presOf" srcId="{37B530DA-38B2-44CA-8DB5-1742E75CE21D}" destId="{6049196A-1E4A-44F9-8092-523D07ECEFA6}" srcOrd="0" destOrd="0" presId="urn:microsoft.com/office/officeart/2005/8/layout/hProcess6"/>
    <dgm:cxn modelId="{4BC14A29-6B9C-413F-9816-5AF4B95A6327}" srcId="{988B8829-2C78-4F21-A81B-2FD31283F466}" destId="{097430B5-63C0-432E-8E3C-E8F9B87443BE}" srcOrd="3" destOrd="0" parTransId="{F0E8DF16-EDF8-4AA1-BED8-C8F31DFE4C4A}" sibTransId="{B3734D91-9E84-4759-B46A-91C41DBDE1DB}"/>
    <dgm:cxn modelId="{C1068633-5146-46B4-BED7-5DB117A491BC}" type="presOf" srcId="{E84ABAE2-DF6C-40F0-ADF7-DFCEF6437D2F}" destId="{EC736154-88B0-4025-B775-F2A02FD115B5}" srcOrd="1" destOrd="0" presId="urn:microsoft.com/office/officeart/2005/8/layout/hProcess6"/>
    <dgm:cxn modelId="{67F66734-B8E4-4FB2-89C8-B7A16CE8CED3}" type="presOf" srcId="{A012A7BE-0F79-462D-AD6C-D8B2A1C8BBBB}" destId="{EC736154-88B0-4025-B775-F2A02FD115B5}" srcOrd="1" destOrd="2" presId="urn:microsoft.com/office/officeart/2005/8/layout/hProcess6"/>
    <dgm:cxn modelId="{D508E737-B75A-40FE-9090-F05DD4BEE267}" type="presOf" srcId="{8375EC5B-E8C6-4CD0-BC77-7A4F68AAA4D8}" destId="{EC736154-88B0-4025-B775-F2A02FD115B5}" srcOrd="1" destOrd="1" presId="urn:microsoft.com/office/officeart/2005/8/layout/hProcess6"/>
    <dgm:cxn modelId="{F428CE5B-8E48-49E3-9C6F-DA968A96D1A3}" type="presOf" srcId="{82622C15-DCCC-4A73-AB05-89099CA4E376}" destId="{EDB1C5AB-E28F-4207-82DF-EBDBC5B6DB12}" srcOrd="1" destOrd="1" presId="urn:microsoft.com/office/officeart/2005/8/layout/hProcess6"/>
    <dgm:cxn modelId="{9E5D0260-846E-437E-BE00-495AD16410B2}" type="presOf" srcId="{160AD425-BCA5-47FD-AA1A-848D938820B4}" destId="{DF378FCD-D40C-4940-8654-C90CCDF21420}" srcOrd="0" destOrd="2" presId="urn:microsoft.com/office/officeart/2005/8/layout/hProcess6"/>
    <dgm:cxn modelId="{89232C60-13D8-4893-80A8-9866D811ED0B}" type="presOf" srcId="{A012A7BE-0F79-462D-AD6C-D8B2A1C8BBBB}" destId="{E390ACFE-02A7-4561-AFD1-A4D5B9EDC28C}" srcOrd="0" destOrd="2" presId="urn:microsoft.com/office/officeart/2005/8/layout/hProcess6"/>
    <dgm:cxn modelId="{22A1C445-C62F-4EC0-9CAC-953A4C0DD54C}" type="presOf" srcId="{82622C15-DCCC-4A73-AB05-89099CA4E376}" destId="{6049196A-1E4A-44F9-8092-523D07ECEFA6}" srcOrd="0" destOrd="1" presId="urn:microsoft.com/office/officeart/2005/8/layout/hProcess6"/>
    <dgm:cxn modelId="{E3284449-E03D-4DF1-B134-1E5889556458}" type="presOf" srcId="{E34D1B2E-78B9-4996-B248-672A5A6B2975}" destId="{4CBF4893-2A7D-4D20-9B2F-43023007F926}" srcOrd="0" destOrd="0" presId="urn:microsoft.com/office/officeart/2005/8/layout/hProcess6"/>
    <dgm:cxn modelId="{D699424C-0670-4DAD-835A-707054CCA995}" type="presOf" srcId="{AC73652D-8E7C-4778-A5B5-14013EB8F412}" destId="{EB6B81D6-F30E-42A5-A60D-FEABE4AE5846}" srcOrd="0" destOrd="0" presId="urn:microsoft.com/office/officeart/2005/8/layout/hProcess6"/>
    <dgm:cxn modelId="{36615170-E59B-4E5F-A3FE-D83BA866C449}" srcId="{AC73652D-8E7C-4778-A5B5-14013EB8F412}" destId="{A012A7BE-0F79-462D-AD6C-D8B2A1C8BBBB}" srcOrd="2" destOrd="0" parTransId="{D67B3FBB-B4CA-4F58-9455-32FB904ED161}" sibTransId="{64C310C6-B94B-438C-8D49-271680F41A4F}"/>
    <dgm:cxn modelId="{5BE79C51-20D8-46D9-9397-D4B947E3B34A}" type="presOf" srcId="{37B530DA-38B2-44CA-8DB5-1742E75CE21D}" destId="{EDB1C5AB-E28F-4207-82DF-EBDBC5B6DB12}" srcOrd="1" destOrd="0" presId="urn:microsoft.com/office/officeart/2005/8/layout/hProcess6"/>
    <dgm:cxn modelId="{4971E071-B633-4132-B41E-D0A48EAEEE7B}" srcId="{E34D1B2E-78B9-4996-B248-672A5A6B2975}" destId="{89FCBB20-9BC8-4776-B917-5BF7CAF31B8B}" srcOrd="0" destOrd="0" parTransId="{4E4D1F8A-9171-4A05-B77B-8FB3877ABEAF}" sibTransId="{6C23188C-DBDA-4217-9217-4BBDF3C39305}"/>
    <dgm:cxn modelId="{4D487074-5977-4C6C-98DB-58C0ECBB8C26}" type="presOf" srcId="{097430B5-63C0-432E-8E3C-E8F9B87443BE}" destId="{95869AF5-07D2-456E-9363-D04B3C786A9A}" srcOrd="1" destOrd="3" presId="urn:microsoft.com/office/officeart/2005/8/layout/hProcess6"/>
    <dgm:cxn modelId="{7BC5E18E-7505-47FA-BDF5-12FF0494FBD5}" srcId="{E34D1B2E-78B9-4996-B248-672A5A6B2975}" destId="{AC73652D-8E7C-4778-A5B5-14013EB8F412}" srcOrd="1" destOrd="0" parTransId="{4A33A549-3A30-40A3-B70C-218395F7F497}" sibTransId="{65C62D8B-DD04-4A7E-AB3A-A9E8A39ADCBD}"/>
    <dgm:cxn modelId="{601647AF-5819-4234-BF4E-CF5AC210DDAF}" srcId="{89FCBB20-9BC8-4776-B917-5BF7CAF31B8B}" destId="{37B530DA-38B2-44CA-8DB5-1742E75CE21D}" srcOrd="0" destOrd="0" parTransId="{5DBBD773-DA6D-417A-8627-461E725C4261}" sibTransId="{AECA4B57-D1D6-4C2C-A1F8-8AF002B30BE8}"/>
    <dgm:cxn modelId="{19F2F6B0-573F-4A90-887C-18DB2BC1BE8B}" srcId="{E34D1B2E-78B9-4996-B248-672A5A6B2975}" destId="{988B8829-2C78-4F21-A81B-2FD31283F466}" srcOrd="2" destOrd="0" parTransId="{9357C99F-A38A-4B0B-AD18-A381905BBE16}" sibTransId="{52F0B318-8BDC-4301-BE18-4604FCAC21A1}"/>
    <dgm:cxn modelId="{446F1DBE-ACC3-417A-828A-4DC502B0F81F}" type="presOf" srcId="{8375EC5B-E8C6-4CD0-BC77-7A4F68AAA4D8}" destId="{E390ACFE-02A7-4561-AFD1-A4D5B9EDC28C}" srcOrd="0" destOrd="1" presId="urn:microsoft.com/office/officeart/2005/8/layout/hProcess6"/>
    <dgm:cxn modelId="{C60351C2-96C1-4AA6-9F5E-CCB3280D38E5}" type="presOf" srcId="{58A4DD4D-D08E-464B-AE74-47736668365C}" destId="{95869AF5-07D2-456E-9363-D04B3C786A9A}" srcOrd="1" destOrd="0" presId="urn:microsoft.com/office/officeart/2005/8/layout/hProcess6"/>
    <dgm:cxn modelId="{04F5C5C6-B0ED-4D07-AE78-7AB3F12796EA}" type="presOf" srcId="{E8ABB9A4-110A-4C04-8D88-80D633758489}" destId="{95869AF5-07D2-456E-9363-D04B3C786A9A}" srcOrd="1" destOrd="1" presId="urn:microsoft.com/office/officeart/2005/8/layout/hProcess6"/>
    <dgm:cxn modelId="{9685C4C7-E9F7-4D18-8886-FD64E0EBA705}" type="presOf" srcId="{097430B5-63C0-432E-8E3C-E8F9B87443BE}" destId="{DF378FCD-D40C-4940-8654-C90CCDF21420}" srcOrd="0" destOrd="3" presId="urn:microsoft.com/office/officeart/2005/8/layout/hProcess6"/>
    <dgm:cxn modelId="{D4927ACB-6FD6-4C32-A5AD-093D22FC834F}" srcId="{988B8829-2C78-4F21-A81B-2FD31283F466}" destId="{160AD425-BCA5-47FD-AA1A-848D938820B4}" srcOrd="2" destOrd="0" parTransId="{8C642F25-0CF6-49CB-846B-5969839124A7}" sibTransId="{798E64EE-A011-4A0F-9BDF-2513A6C7F6FA}"/>
    <dgm:cxn modelId="{8B0697D8-E1C7-46F0-B1B3-771C473FDC78}" type="presOf" srcId="{988B8829-2C78-4F21-A81B-2FD31283F466}" destId="{99692594-4023-4EE7-948B-3F74B686687D}" srcOrd="0" destOrd="0" presId="urn:microsoft.com/office/officeart/2005/8/layout/hProcess6"/>
    <dgm:cxn modelId="{5A64EEDB-B9C8-40B6-AA52-5E7DF21C61FF}" srcId="{988B8829-2C78-4F21-A81B-2FD31283F466}" destId="{58A4DD4D-D08E-464B-AE74-47736668365C}" srcOrd="0" destOrd="0" parTransId="{C8BFDF58-68F4-4BBC-AF49-42D0AB42246B}" sibTransId="{ACFC5A8C-6D45-4FE8-A3AA-867D3B8151CB}"/>
    <dgm:cxn modelId="{306F8BDD-3B70-4AAE-B1F3-39BFE33E3C5E}" type="presOf" srcId="{E84ABAE2-DF6C-40F0-ADF7-DFCEF6437D2F}" destId="{E390ACFE-02A7-4561-AFD1-A4D5B9EDC28C}" srcOrd="0" destOrd="0" presId="urn:microsoft.com/office/officeart/2005/8/layout/hProcess6"/>
    <dgm:cxn modelId="{2261C5ED-C2DA-440F-B24F-ABFF8ACAD9E6}" type="presOf" srcId="{E8ABB9A4-110A-4C04-8D88-80D633758489}" destId="{DF378FCD-D40C-4940-8654-C90CCDF21420}" srcOrd="0" destOrd="1" presId="urn:microsoft.com/office/officeart/2005/8/layout/hProcess6"/>
    <dgm:cxn modelId="{D1BACAF5-57A0-4AF8-8580-B8BBCEAE5E1D}" srcId="{AC73652D-8E7C-4778-A5B5-14013EB8F412}" destId="{E84ABAE2-DF6C-40F0-ADF7-DFCEF6437D2F}" srcOrd="0" destOrd="0" parTransId="{2527317F-3C6F-490E-A360-DB9F813EA5B6}" sibTransId="{CEFEE723-5462-4B7F-807E-6ED0D13D169F}"/>
    <dgm:cxn modelId="{0650BFFD-6D1E-44D5-8E28-062231BC6DB8}" type="presOf" srcId="{160AD425-BCA5-47FD-AA1A-848D938820B4}" destId="{95869AF5-07D2-456E-9363-D04B3C786A9A}" srcOrd="1" destOrd="2" presId="urn:microsoft.com/office/officeart/2005/8/layout/hProcess6"/>
    <dgm:cxn modelId="{FF792D3C-1257-4DFB-9D52-74D8C45EECC6}" type="presParOf" srcId="{4CBF4893-2A7D-4D20-9B2F-43023007F926}" destId="{08AF3C6B-CC7D-4836-B5AC-4AD543FD4B1F}" srcOrd="0" destOrd="0" presId="urn:microsoft.com/office/officeart/2005/8/layout/hProcess6"/>
    <dgm:cxn modelId="{C7EFB1C4-711C-4B80-B896-7DBF6ABC6F4E}" type="presParOf" srcId="{08AF3C6B-CC7D-4836-B5AC-4AD543FD4B1F}" destId="{ADABA380-B03A-4CE7-917C-449AFBAE4E02}" srcOrd="0" destOrd="0" presId="urn:microsoft.com/office/officeart/2005/8/layout/hProcess6"/>
    <dgm:cxn modelId="{3855A458-3837-4D7B-9BA0-1FC03A62EAF7}" type="presParOf" srcId="{08AF3C6B-CC7D-4836-B5AC-4AD543FD4B1F}" destId="{6049196A-1E4A-44F9-8092-523D07ECEFA6}" srcOrd="1" destOrd="0" presId="urn:microsoft.com/office/officeart/2005/8/layout/hProcess6"/>
    <dgm:cxn modelId="{E3C8D2AC-9AB9-462A-B9C1-44C0E7440C6A}" type="presParOf" srcId="{08AF3C6B-CC7D-4836-B5AC-4AD543FD4B1F}" destId="{EDB1C5AB-E28F-4207-82DF-EBDBC5B6DB12}" srcOrd="2" destOrd="0" presId="urn:microsoft.com/office/officeart/2005/8/layout/hProcess6"/>
    <dgm:cxn modelId="{2E5931C7-0830-412E-8AAD-776D2F9B6E32}" type="presParOf" srcId="{08AF3C6B-CC7D-4836-B5AC-4AD543FD4B1F}" destId="{52D31129-6727-46D7-9BCA-1897E0882F57}" srcOrd="3" destOrd="0" presId="urn:microsoft.com/office/officeart/2005/8/layout/hProcess6"/>
    <dgm:cxn modelId="{29760295-B7F4-4CA8-A1A7-CE1E6AE89A1A}" type="presParOf" srcId="{4CBF4893-2A7D-4D20-9B2F-43023007F926}" destId="{B7427B9E-E147-4A2C-92CA-261E0702F1C9}" srcOrd="1" destOrd="0" presId="urn:microsoft.com/office/officeart/2005/8/layout/hProcess6"/>
    <dgm:cxn modelId="{30F9497B-BE35-4AD9-80C6-E28A538A980B}" type="presParOf" srcId="{4CBF4893-2A7D-4D20-9B2F-43023007F926}" destId="{3C561CC3-B663-42C9-B1BB-6624A3B77B66}" srcOrd="2" destOrd="0" presId="urn:microsoft.com/office/officeart/2005/8/layout/hProcess6"/>
    <dgm:cxn modelId="{B59E78F7-0DFA-4272-9411-BA2DC1ABDDCB}" type="presParOf" srcId="{3C561CC3-B663-42C9-B1BB-6624A3B77B66}" destId="{F406CF7D-AAC5-4920-9F0E-3BC4161A2FF4}" srcOrd="0" destOrd="0" presId="urn:microsoft.com/office/officeart/2005/8/layout/hProcess6"/>
    <dgm:cxn modelId="{8EDCDF10-BCAF-4260-8BFD-689D6E9CD852}" type="presParOf" srcId="{3C561CC3-B663-42C9-B1BB-6624A3B77B66}" destId="{E390ACFE-02A7-4561-AFD1-A4D5B9EDC28C}" srcOrd="1" destOrd="0" presId="urn:microsoft.com/office/officeart/2005/8/layout/hProcess6"/>
    <dgm:cxn modelId="{53B316DC-266E-499A-B80E-860D933AC306}" type="presParOf" srcId="{3C561CC3-B663-42C9-B1BB-6624A3B77B66}" destId="{EC736154-88B0-4025-B775-F2A02FD115B5}" srcOrd="2" destOrd="0" presId="urn:microsoft.com/office/officeart/2005/8/layout/hProcess6"/>
    <dgm:cxn modelId="{9608238C-B0AC-49C2-A1CF-975B1AE72AEB}" type="presParOf" srcId="{3C561CC3-B663-42C9-B1BB-6624A3B77B66}" destId="{EB6B81D6-F30E-42A5-A60D-FEABE4AE5846}" srcOrd="3" destOrd="0" presId="urn:microsoft.com/office/officeart/2005/8/layout/hProcess6"/>
    <dgm:cxn modelId="{27A7A1C9-7DB1-45EB-8256-CA1FB3625A8D}" type="presParOf" srcId="{4CBF4893-2A7D-4D20-9B2F-43023007F926}" destId="{917794F0-2958-4757-B59D-D446E9FE1FF7}" srcOrd="3" destOrd="0" presId="urn:microsoft.com/office/officeart/2005/8/layout/hProcess6"/>
    <dgm:cxn modelId="{8D836571-BA6E-4722-96C0-E7B250AE8D04}" type="presParOf" srcId="{4CBF4893-2A7D-4D20-9B2F-43023007F926}" destId="{C7C67F3E-7C0E-4C94-A9DB-314B498BBAFF}" srcOrd="4" destOrd="0" presId="urn:microsoft.com/office/officeart/2005/8/layout/hProcess6"/>
    <dgm:cxn modelId="{E61EFD10-A1A8-442C-B3FA-9951F900CE68}" type="presParOf" srcId="{C7C67F3E-7C0E-4C94-A9DB-314B498BBAFF}" destId="{02F007B4-AB7A-4066-8D4E-11F1168ECFDC}" srcOrd="0" destOrd="0" presId="urn:microsoft.com/office/officeart/2005/8/layout/hProcess6"/>
    <dgm:cxn modelId="{CF29A6A4-2578-47B1-9A02-3A7B38568005}" type="presParOf" srcId="{C7C67F3E-7C0E-4C94-A9DB-314B498BBAFF}" destId="{DF378FCD-D40C-4940-8654-C90CCDF21420}" srcOrd="1" destOrd="0" presId="urn:microsoft.com/office/officeart/2005/8/layout/hProcess6"/>
    <dgm:cxn modelId="{68352A99-C8E5-48A6-A13B-96890AB1C1F5}" type="presParOf" srcId="{C7C67F3E-7C0E-4C94-A9DB-314B498BBAFF}" destId="{95869AF5-07D2-456E-9363-D04B3C786A9A}" srcOrd="2" destOrd="0" presId="urn:microsoft.com/office/officeart/2005/8/layout/hProcess6"/>
    <dgm:cxn modelId="{034A77BD-D77B-45A0-AA78-EC438F689825}" type="presParOf" srcId="{C7C67F3E-7C0E-4C94-A9DB-314B498BBAFF}" destId="{99692594-4023-4EE7-948B-3F74B686687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26DBD3-C667-4ABB-8866-A4AB108AAC85}" type="doc">
      <dgm:prSet loTypeId="urn:microsoft.com/office/officeart/2005/8/layout/chart3" loCatId="relationship" qsTypeId="urn:microsoft.com/office/officeart/2005/8/quickstyle/3d2" qsCatId="3D" csTypeId="urn:microsoft.com/office/officeart/2005/8/colors/accent0_3" csCatId="mainScheme" phldr="1"/>
      <dgm:spPr/>
    </dgm:pt>
    <dgm:pt modelId="{9F9E36B5-F98E-4748-BA12-A76F8225466B}">
      <dgm:prSet phldrT="[Texto]"/>
      <dgm:spPr>
        <a:solidFill>
          <a:srgbClr val="7030A0"/>
        </a:solidFill>
      </dgm:spPr>
      <dgm:t>
        <a:bodyPr/>
        <a:lstStyle/>
        <a:p>
          <a:r>
            <a:rPr lang="es-CL" b="1" dirty="0"/>
            <a:t>Rotary (Sociedad)</a:t>
          </a:r>
        </a:p>
      </dgm:t>
    </dgm:pt>
    <dgm:pt modelId="{C2B8DE84-B100-4BD9-A227-935F3B6FFA65}" type="parTrans" cxnId="{7227BF77-5EFE-420E-88DC-D3E7B3E1F51B}">
      <dgm:prSet/>
      <dgm:spPr/>
      <dgm:t>
        <a:bodyPr/>
        <a:lstStyle/>
        <a:p>
          <a:endParaRPr lang="es-CL"/>
        </a:p>
      </dgm:t>
    </dgm:pt>
    <dgm:pt modelId="{05BBBC85-E0BD-4439-BF4D-21568D2D3318}" type="sibTrans" cxnId="{7227BF77-5EFE-420E-88DC-D3E7B3E1F51B}">
      <dgm:prSet/>
      <dgm:spPr/>
      <dgm:t>
        <a:bodyPr/>
        <a:lstStyle/>
        <a:p>
          <a:endParaRPr lang="es-CL"/>
        </a:p>
      </dgm:t>
    </dgm:pt>
    <dgm:pt modelId="{B0F862B7-B3CF-4EBA-A426-B73E80CF671B}">
      <dgm:prSet phldrT="[Texto]"/>
      <dgm:spPr/>
      <dgm:t>
        <a:bodyPr/>
        <a:lstStyle/>
        <a:p>
          <a:r>
            <a:rPr lang="es-CL" b="1" dirty="0"/>
            <a:t>Mercado</a:t>
          </a:r>
        </a:p>
      </dgm:t>
    </dgm:pt>
    <dgm:pt modelId="{AA463B69-2840-48CB-83DD-1339DA74B4E5}" type="parTrans" cxnId="{42A51E3A-51B3-4562-8E01-8E70E5FE250E}">
      <dgm:prSet/>
      <dgm:spPr/>
      <dgm:t>
        <a:bodyPr/>
        <a:lstStyle/>
        <a:p>
          <a:endParaRPr lang="es-CL"/>
        </a:p>
      </dgm:t>
    </dgm:pt>
    <dgm:pt modelId="{CBB9B9A5-5657-45F3-8E59-69DC663CCF03}" type="sibTrans" cxnId="{42A51E3A-51B3-4562-8E01-8E70E5FE250E}">
      <dgm:prSet/>
      <dgm:spPr/>
      <dgm:t>
        <a:bodyPr/>
        <a:lstStyle/>
        <a:p>
          <a:endParaRPr lang="es-CL"/>
        </a:p>
      </dgm:t>
    </dgm:pt>
    <dgm:pt modelId="{E14DCAF3-0DB6-4CC4-8287-1C09A7A778C9}">
      <dgm:prSet phldrT="[Texto]"/>
      <dgm:spPr/>
      <dgm:t>
        <a:bodyPr/>
        <a:lstStyle/>
        <a:p>
          <a:r>
            <a:rPr lang="es-CL" b="1" dirty="0"/>
            <a:t>Estado</a:t>
          </a:r>
        </a:p>
      </dgm:t>
    </dgm:pt>
    <dgm:pt modelId="{501E7139-46E5-4364-9993-F4D9F0F860E0}" type="parTrans" cxnId="{A79A916B-8599-4FE1-897D-9F7EC61D3371}">
      <dgm:prSet/>
      <dgm:spPr/>
      <dgm:t>
        <a:bodyPr/>
        <a:lstStyle/>
        <a:p>
          <a:endParaRPr lang="es-CL"/>
        </a:p>
      </dgm:t>
    </dgm:pt>
    <dgm:pt modelId="{15BA0B45-527F-4303-A670-4B30BF30AC9A}" type="sibTrans" cxnId="{A79A916B-8599-4FE1-897D-9F7EC61D3371}">
      <dgm:prSet/>
      <dgm:spPr/>
      <dgm:t>
        <a:bodyPr/>
        <a:lstStyle/>
        <a:p>
          <a:endParaRPr lang="es-CL"/>
        </a:p>
      </dgm:t>
    </dgm:pt>
    <dgm:pt modelId="{90324A5B-92F6-44B0-962B-4B0B0BAA1AEA}" type="pres">
      <dgm:prSet presAssocID="{5B26DBD3-C667-4ABB-8866-A4AB108AAC85}" presName="compositeShape" presStyleCnt="0">
        <dgm:presLayoutVars>
          <dgm:chMax val="7"/>
          <dgm:dir/>
          <dgm:resizeHandles val="exact"/>
        </dgm:presLayoutVars>
      </dgm:prSet>
      <dgm:spPr/>
    </dgm:pt>
    <dgm:pt modelId="{E09E2BC0-1C6A-46A4-84F7-975D0B7A1604}" type="pres">
      <dgm:prSet presAssocID="{5B26DBD3-C667-4ABB-8866-A4AB108AAC85}" presName="wedge1" presStyleLbl="node1" presStyleIdx="0" presStyleCnt="3" custLinFactNeighborX="3553" custLinFactNeighborY="-2717"/>
      <dgm:spPr/>
    </dgm:pt>
    <dgm:pt modelId="{A7DC4B46-C6F5-45D0-BCFC-A18C15C1DA96}" type="pres">
      <dgm:prSet presAssocID="{5B26DBD3-C667-4ABB-8866-A4AB108AAC8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90D40E7-5EAC-428F-A5B1-5B32DFF7E506}" type="pres">
      <dgm:prSet presAssocID="{5B26DBD3-C667-4ABB-8866-A4AB108AAC85}" presName="wedge2" presStyleLbl="node1" presStyleIdx="1" presStyleCnt="3"/>
      <dgm:spPr/>
    </dgm:pt>
    <dgm:pt modelId="{90A2A43C-B750-4E4E-A1EB-4AD8B160DF24}" type="pres">
      <dgm:prSet presAssocID="{5B26DBD3-C667-4ABB-8866-A4AB108AAC8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A5A084F-94BC-4355-B467-E0E5258BBA13}" type="pres">
      <dgm:prSet presAssocID="{5B26DBD3-C667-4ABB-8866-A4AB108AAC85}" presName="wedge3" presStyleLbl="node1" presStyleIdx="2" presStyleCnt="3"/>
      <dgm:spPr/>
    </dgm:pt>
    <dgm:pt modelId="{01EDC892-11CC-4CD7-B815-AECB6279F83C}" type="pres">
      <dgm:prSet presAssocID="{5B26DBD3-C667-4ABB-8866-A4AB108AAC8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2A51E3A-51B3-4562-8E01-8E70E5FE250E}" srcId="{5B26DBD3-C667-4ABB-8866-A4AB108AAC85}" destId="{B0F862B7-B3CF-4EBA-A426-B73E80CF671B}" srcOrd="1" destOrd="0" parTransId="{AA463B69-2840-48CB-83DD-1339DA74B4E5}" sibTransId="{CBB9B9A5-5657-45F3-8E59-69DC663CCF03}"/>
    <dgm:cxn modelId="{C5FA5F40-BD20-438D-8041-81B383D3782B}" type="presOf" srcId="{9F9E36B5-F98E-4748-BA12-A76F8225466B}" destId="{A7DC4B46-C6F5-45D0-BCFC-A18C15C1DA96}" srcOrd="1" destOrd="0" presId="urn:microsoft.com/office/officeart/2005/8/layout/chart3"/>
    <dgm:cxn modelId="{A79A916B-8599-4FE1-897D-9F7EC61D3371}" srcId="{5B26DBD3-C667-4ABB-8866-A4AB108AAC85}" destId="{E14DCAF3-0DB6-4CC4-8287-1C09A7A778C9}" srcOrd="2" destOrd="0" parTransId="{501E7139-46E5-4364-9993-F4D9F0F860E0}" sibTransId="{15BA0B45-527F-4303-A670-4B30BF30AC9A}"/>
    <dgm:cxn modelId="{CB02AB4C-4A83-43EC-BCA4-7643BCA0144E}" type="presOf" srcId="{9F9E36B5-F98E-4748-BA12-A76F8225466B}" destId="{E09E2BC0-1C6A-46A4-84F7-975D0B7A1604}" srcOrd="0" destOrd="0" presId="urn:microsoft.com/office/officeart/2005/8/layout/chart3"/>
    <dgm:cxn modelId="{7227BF77-5EFE-420E-88DC-D3E7B3E1F51B}" srcId="{5B26DBD3-C667-4ABB-8866-A4AB108AAC85}" destId="{9F9E36B5-F98E-4748-BA12-A76F8225466B}" srcOrd="0" destOrd="0" parTransId="{C2B8DE84-B100-4BD9-A227-935F3B6FFA65}" sibTransId="{05BBBC85-E0BD-4439-BF4D-21568D2D3318}"/>
    <dgm:cxn modelId="{ED827479-28A8-4EDF-9D32-EE5C64E3DE50}" type="presOf" srcId="{B0F862B7-B3CF-4EBA-A426-B73E80CF671B}" destId="{90A2A43C-B750-4E4E-A1EB-4AD8B160DF24}" srcOrd="1" destOrd="0" presId="urn:microsoft.com/office/officeart/2005/8/layout/chart3"/>
    <dgm:cxn modelId="{A11B52A0-9111-46BB-A82C-F39EDE356522}" type="presOf" srcId="{E14DCAF3-0DB6-4CC4-8287-1C09A7A778C9}" destId="{01EDC892-11CC-4CD7-B815-AECB6279F83C}" srcOrd="1" destOrd="0" presId="urn:microsoft.com/office/officeart/2005/8/layout/chart3"/>
    <dgm:cxn modelId="{AE4DCBF3-2A76-4E81-BF47-B329275DBBB0}" type="presOf" srcId="{B0F862B7-B3CF-4EBA-A426-B73E80CF671B}" destId="{790D40E7-5EAC-428F-A5B1-5B32DFF7E506}" srcOrd="0" destOrd="0" presId="urn:microsoft.com/office/officeart/2005/8/layout/chart3"/>
    <dgm:cxn modelId="{E91535F4-4203-471E-9D65-E547EC5DC55C}" type="presOf" srcId="{5B26DBD3-C667-4ABB-8866-A4AB108AAC85}" destId="{90324A5B-92F6-44B0-962B-4B0B0BAA1AEA}" srcOrd="0" destOrd="0" presId="urn:microsoft.com/office/officeart/2005/8/layout/chart3"/>
    <dgm:cxn modelId="{66AA52F6-737E-46A8-81B1-5493C64C951E}" type="presOf" srcId="{E14DCAF3-0DB6-4CC4-8287-1C09A7A778C9}" destId="{BA5A084F-94BC-4355-B467-E0E5258BBA13}" srcOrd="0" destOrd="0" presId="urn:microsoft.com/office/officeart/2005/8/layout/chart3"/>
    <dgm:cxn modelId="{877B0F8F-DD99-4D15-8B6F-96AA19B7006A}" type="presParOf" srcId="{90324A5B-92F6-44B0-962B-4B0B0BAA1AEA}" destId="{E09E2BC0-1C6A-46A4-84F7-975D0B7A1604}" srcOrd="0" destOrd="0" presId="urn:microsoft.com/office/officeart/2005/8/layout/chart3"/>
    <dgm:cxn modelId="{149078FA-5688-48EF-95D2-E7B20E480A3D}" type="presParOf" srcId="{90324A5B-92F6-44B0-962B-4B0B0BAA1AEA}" destId="{A7DC4B46-C6F5-45D0-BCFC-A18C15C1DA96}" srcOrd="1" destOrd="0" presId="urn:microsoft.com/office/officeart/2005/8/layout/chart3"/>
    <dgm:cxn modelId="{74B338CF-514A-409D-B281-529AC2049889}" type="presParOf" srcId="{90324A5B-92F6-44B0-962B-4B0B0BAA1AEA}" destId="{790D40E7-5EAC-428F-A5B1-5B32DFF7E506}" srcOrd="2" destOrd="0" presId="urn:microsoft.com/office/officeart/2005/8/layout/chart3"/>
    <dgm:cxn modelId="{EDDE6588-55B6-4FF6-B683-0388DE4D469C}" type="presParOf" srcId="{90324A5B-92F6-44B0-962B-4B0B0BAA1AEA}" destId="{90A2A43C-B750-4E4E-A1EB-4AD8B160DF24}" srcOrd="3" destOrd="0" presId="urn:microsoft.com/office/officeart/2005/8/layout/chart3"/>
    <dgm:cxn modelId="{37A99657-3BC2-47F7-9348-1919BF0C988E}" type="presParOf" srcId="{90324A5B-92F6-44B0-962B-4B0B0BAA1AEA}" destId="{BA5A084F-94BC-4355-B467-E0E5258BBA13}" srcOrd="4" destOrd="0" presId="urn:microsoft.com/office/officeart/2005/8/layout/chart3"/>
    <dgm:cxn modelId="{3E2540A1-F355-48FF-82E8-3FEC5F4863D0}" type="presParOf" srcId="{90324A5B-92F6-44B0-962B-4B0B0BAA1AEA}" destId="{01EDC892-11CC-4CD7-B815-AECB6279F83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BB5A25-0314-4E7E-8F88-3E8D3A98E4B1}" type="doc">
      <dgm:prSet loTypeId="urn:microsoft.com/office/officeart/2005/8/layout/cycle8" loCatId="cycle" qsTypeId="urn:microsoft.com/office/officeart/2005/8/quickstyle/3d6" qsCatId="3D" csTypeId="urn:microsoft.com/office/officeart/2005/8/colors/colorful3" csCatId="colorful" phldr="1"/>
      <dgm:spPr/>
    </dgm:pt>
    <dgm:pt modelId="{19F26A5E-FDA0-49D5-AAC7-7440E7F8F32B}">
      <dgm:prSet phldrT="[Texto]"/>
      <dgm:spPr/>
      <dgm:t>
        <a:bodyPr/>
        <a:lstStyle/>
        <a:p>
          <a:r>
            <a:rPr lang="es-CL" b="1" dirty="0"/>
            <a:t>Sociedad</a:t>
          </a:r>
        </a:p>
      </dgm:t>
    </dgm:pt>
    <dgm:pt modelId="{28D4B8F2-FF1B-4C6D-8888-1A6020773550}" type="parTrans" cxnId="{BD465B23-EA45-4A44-90BE-187E44BADFC4}">
      <dgm:prSet/>
      <dgm:spPr/>
      <dgm:t>
        <a:bodyPr/>
        <a:lstStyle/>
        <a:p>
          <a:endParaRPr lang="es-CL"/>
        </a:p>
      </dgm:t>
    </dgm:pt>
    <dgm:pt modelId="{2934B5F7-0080-4058-9E40-35996F0EFCBB}" type="sibTrans" cxnId="{BD465B23-EA45-4A44-90BE-187E44BADFC4}">
      <dgm:prSet/>
      <dgm:spPr/>
      <dgm:t>
        <a:bodyPr/>
        <a:lstStyle/>
        <a:p>
          <a:endParaRPr lang="es-CL"/>
        </a:p>
      </dgm:t>
    </dgm:pt>
    <dgm:pt modelId="{A6390C75-F598-4220-81D8-60F92355DEFD}">
      <dgm:prSet phldrT="[Texto]"/>
      <dgm:spPr/>
      <dgm:t>
        <a:bodyPr/>
        <a:lstStyle/>
        <a:p>
          <a:r>
            <a:rPr lang="es-CL" b="1" dirty="0"/>
            <a:t>Mercado</a:t>
          </a:r>
        </a:p>
      </dgm:t>
    </dgm:pt>
    <dgm:pt modelId="{076B109A-D729-4D1C-9DA9-0913495979A1}" type="parTrans" cxnId="{4D45EF3A-2EB8-4AAB-A40D-84517D72E045}">
      <dgm:prSet/>
      <dgm:spPr/>
      <dgm:t>
        <a:bodyPr/>
        <a:lstStyle/>
        <a:p>
          <a:endParaRPr lang="es-CL"/>
        </a:p>
      </dgm:t>
    </dgm:pt>
    <dgm:pt modelId="{BCB7CA0F-9FB3-4EC6-83EF-29DFB616CBFC}" type="sibTrans" cxnId="{4D45EF3A-2EB8-4AAB-A40D-84517D72E045}">
      <dgm:prSet/>
      <dgm:spPr/>
      <dgm:t>
        <a:bodyPr/>
        <a:lstStyle/>
        <a:p>
          <a:endParaRPr lang="es-CL"/>
        </a:p>
      </dgm:t>
    </dgm:pt>
    <dgm:pt modelId="{1D6550D9-9F28-411A-A67C-9A16A88C4EAE}">
      <dgm:prSet phldrT="[Texto]"/>
      <dgm:spPr/>
      <dgm:t>
        <a:bodyPr/>
        <a:lstStyle/>
        <a:p>
          <a:r>
            <a:rPr lang="es-CL" b="1" dirty="0"/>
            <a:t>Estado</a:t>
          </a:r>
        </a:p>
      </dgm:t>
    </dgm:pt>
    <dgm:pt modelId="{EEFCABF7-FD53-403B-ABED-2ED4619EBF7E}" type="parTrans" cxnId="{BB457DAC-9A41-49A6-9ABC-5FFA02FD30E4}">
      <dgm:prSet/>
      <dgm:spPr/>
      <dgm:t>
        <a:bodyPr/>
        <a:lstStyle/>
        <a:p>
          <a:endParaRPr lang="es-CL"/>
        </a:p>
      </dgm:t>
    </dgm:pt>
    <dgm:pt modelId="{615D2350-5187-4036-A952-0E9A9863C645}" type="sibTrans" cxnId="{BB457DAC-9A41-49A6-9ABC-5FFA02FD30E4}">
      <dgm:prSet/>
      <dgm:spPr/>
      <dgm:t>
        <a:bodyPr/>
        <a:lstStyle/>
        <a:p>
          <a:endParaRPr lang="es-CL"/>
        </a:p>
      </dgm:t>
    </dgm:pt>
    <dgm:pt modelId="{54ADE2AA-77D6-4695-A8C0-25727B666402}" type="pres">
      <dgm:prSet presAssocID="{52BB5A25-0314-4E7E-8F88-3E8D3A98E4B1}" presName="compositeShape" presStyleCnt="0">
        <dgm:presLayoutVars>
          <dgm:chMax val="7"/>
          <dgm:dir/>
          <dgm:resizeHandles val="exact"/>
        </dgm:presLayoutVars>
      </dgm:prSet>
      <dgm:spPr/>
    </dgm:pt>
    <dgm:pt modelId="{F1AF946D-E4E3-4E5D-BFA1-096DB946667A}" type="pres">
      <dgm:prSet presAssocID="{52BB5A25-0314-4E7E-8F88-3E8D3A98E4B1}" presName="wedge1" presStyleLbl="node1" presStyleIdx="0" presStyleCnt="3"/>
      <dgm:spPr/>
    </dgm:pt>
    <dgm:pt modelId="{2F2CA5B1-27BB-4AD2-A5DF-A172E2656A34}" type="pres">
      <dgm:prSet presAssocID="{52BB5A25-0314-4E7E-8F88-3E8D3A98E4B1}" presName="dummy1a" presStyleCnt="0"/>
      <dgm:spPr/>
    </dgm:pt>
    <dgm:pt modelId="{D6EDC0C5-BC35-46E7-A90C-A05E55E0E9E7}" type="pres">
      <dgm:prSet presAssocID="{52BB5A25-0314-4E7E-8F88-3E8D3A98E4B1}" presName="dummy1b" presStyleCnt="0"/>
      <dgm:spPr/>
    </dgm:pt>
    <dgm:pt modelId="{B835D3D2-08BC-4BA9-9A94-4D5D6E3388C5}" type="pres">
      <dgm:prSet presAssocID="{52BB5A25-0314-4E7E-8F88-3E8D3A98E4B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2D5DE3E-C69C-4B53-844E-5130909407A6}" type="pres">
      <dgm:prSet presAssocID="{52BB5A25-0314-4E7E-8F88-3E8D3A98E4B1}" presName="wedge2" presStyleLbl="node1" presStyleIdx="1" presStyleCnt="3"/>
      <dgm:spPr/>
    </dgm:pt>
    <dgm:pt modelId="{83FEC3AF-36E1-4C03-8129-DE0EDF5FF35B}" type="pres">
      <dgm:prSet presAssocID="{52BB5A25-0314-4E7E-8F88-3E8D3A98E4B1}" presName="dummy2a" presStyleCnt="0"/>
      <dgm:spPr/>
    </dgm:pt>
    <dgm:pt modelId="{B8F45DE2-4DDE-4034-9370-0F42C8EFABF0}" type="pres">
      <dgm:prSet presAssocID="{52BB5A25-0314-4E7E-8F88-3E8D3A98E4B1}" presName="dummy2b" presStyleCnt="0"/>
      <dgm:spPr/>
    </dgm:pt>
    <dgm:pt modelId="{FDEF1C0A-7A77-4295-A9ED-816C3CBFC6DB}" type="pres">
      <dgm:prSet presAssocID="{52BB5A25-0314-4E7E-8F88-3E8D3A98E4B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3231C31-0BAB-47E8-B411-08ED124E7B21}" type="pres">
      <dgm:prSet presAssocID="{52BB5A25-0314-4E7E-8F88-3E8D3A98E4B1}" presName="wedge3" presStyleLbl="node1" presStyleIdx="2" presStyleCnt="3"/>
      <dgm:spPr/>
    </dgm:pt>
    <dgm:pt modelId="{AAF93AF8-7396-47DA-A0CC-8DD9B9DB7177}" type="pres">
      <dgm:prSet presAssocID="{52BB5A25-0314-4E7E-8F88-3E8D3A98E4B1}" presName="dummy3a" presStyleCnt="0"/>
      <dgm:spPr/>
    </dgm:pt>
    <dgm:pt modelId="{ECC91F64-054A-4C5F-8A47-3B24DA374D50}" type="pres">
      <dgm:prSet presAssocID="{52BB5A25-0314-4E7E-8F88-3E8D3A98E4B1}" presName="dummy3b" presStyleCnt="0"/>
      <dgm:spPr/>
    </dgm:pt>
    <dgm:pt modelId="{35CF1366-75B3-4287-92DF-037F9E3E56A6}" type="pres">
      <dgm:prSet presAssocID="{52BB5A25-0314-4E7E-8F88-3E8D3A98E4B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762FBD5-F4A9-4F3E-8457-6F0A6A4BC2AE}" type="pres">
      <dgm:prSet presAssocID="{2934B5F7-0080-4058-9E40-35996F0EFCBB}" presName="arrowWedge1" presStyleLbl="fgSibTrans2D1" presStyleIdx="0" presStyleCnt="3"/>
      <dgm:spPr/>
    </dgm:pt>
    <dgm:pt modelId="{D30C1C61-91E1-478B-8B17-B46055C61FAE}" type="pres">
      <dgm:prSet presAssocID="{BCB7CA0F-9FB3-4EC6-83EF-29DFB616CBFC}" presName="arrowWedge2" presStyleLbl="fgSibTrans2D1" presStyleIdx="1" presStyleCnt="3"/>
      <dgm:spPr/>
    </dgm:pt>
    <dgm:pt modelId="{2893FDC3-9141-4726-A075-2EAC4EEA751B}" type="pres">
      <dgm:prSet presAssocID="{615D2350-5187-4036-A952-0E9A9863C645}" presName="arrowWedge3" presStyleLbl="fgSibTrans2D1" presStyleIdx="2" presStyleCnt="3"/>
      <dgm:spPr/>
    </dgm:pt>
  </dgm:ptLst>
  <dgm:cxnLst>
    <dgm:cxn modelId="{3EF82705-F282-48F8-AABD-FBA86337543A}" type="presOf" srcId="{A6390C75-F598-4220-81D8-60F92355DEFD}" destId="{12D5DE3E-C69C-4B53-844E-5130909407A6}" srcOrd="0" destOrd="0" presId="urn:microsoft.com/office/officeart/2005/8/layout/cycle8"/>
    <dgm:cxn modelId="{661D9E05-E924-4427-A71B-ABB5C15E27CF}" type="presOf" srcId="{1D6550D9-9F28-411A-A67C-9A16A88C4EAE}" destId="{35CF1366-75B3-4287-92DF-037F9E3E56A6}" srcOrd="1" destOrd="0" presId="urn:microsoft.com/office/officeart/2005/8/layout/cycle8"/>
    <dgm:cxn modelId="{E6E62A10-A33A-47A1-B73E-D2A5B866335B}" type="presOf" srcId="{19F26A5E-FDA0-49D5-AAC7-7440E7F8F32B}" destId="{F1AF946D-E4E3-4E5D-BFA1-096DB946667A}" srcOrd="0" destOrd="0" presId="urn:microsoft.com/office/officeart/2005/8/layout/cycle8"/>
    <dgm:cxn modelId="{570EE111-EAD8-4FD7-8E27-17A02143E51E}" type="presOf" srcId="{52BB5A25-0314-4E7E-8F88-3E8D3A98E4B1}" destId="{54ADE2AA-77D6-4695-A8C0-25727B666402}" srcOrd="0" destOrd="0" presId="urn:microsoft.com/office/officeart/2005/8/layout/cycle8"/>
    <dgm:cxn modelId="{BD465B23-EA45-4A44-90BE-187E44BADFC4}" srcId="{52BB5A25-0314-4E7E-8F88-3E8D3A98E4B1}" destId="{19F26A5E-FDA0-49D5-AAC7-7440E7F8F32B}" srcOrd="0" destOrd="0" parTransId="{28D4B8F2-FF1B-4C6D-8888-1A6020773550}" sibTransId="{2934B5F7-0080-4058-9E40-35996F0EFCBB}"/>
    <dgm:cxn modelId="{5358C62E-FBE9-4C50-95AA-63F8A96220A1}" type="presOf" srcId="{19F26A5E-FDA0-49D5-AAC7-7440E7F8F32B}" destId="{B835D3D2-08BC-4BA9-9A94-4D5D6E3388C5}" srcOrd="1" destOrd="0" presId="urn:microsoft.com/office/officeart/2005/8/layout/cycle8"/>
    <dgm:cxn modelId="{4D45EF3A-2EB8-4AAB-A40D-84517D72E045}" srcId="{52BB5A25-0314-4E7E-8F88-3E8D3A98E4B1}" destId="{A6390C75-F598-4220-81D8-60F92355DEFD}" srcOrd="1" destOrd="0" parTransId="{076B109A-D729-4D1C-9DA9-0913495979A1}" sibTransId="{BCB7CA0F-9FB3-4EC6-83EF-29DFB616CBFC}"/>
    <dgm:cxn modelId="{EEC93950-9542-493E-8988-CBC1F10B86BE}" type="presOf" srcId="{A6390C75-F598-4220-81D8-60F92355DEFD}" destId="{FDEF1C0A-7A77-4295-A9ED-816C3CBFC6DB}" srcOrd="1" destOrd="0" presId="urn:microsoft.com/office/officeart/2005/8/layout/cycle8"/>
    <dgm:cxn modelId="{F6F14E8F-FF1A-4503-A70B-99098ED886E1}" type="presOf" srcId="{1D6550D9-9F28-411A-A67C-9A16A88C4EAE}" destId="{33231C31-0BAB-47E8-B411-08ED124E7B21}" srcOrd="0" destOrd="0" presId="urn:microsoft.com/office/officeart/2005/8/layout/cycle8"/>
    <dgm:cxn modelId="{BB457DAC-9A41-49A6-9ABC-5FFA02FD30E4}" srcId="{52BB5A25-0314-4E7E-8F88-3E8D3A98E4B1}" destId="{1D6550D9-9F28-411A-A67C-9A16A88C4EAE}" srcOrd="2" destOrd="0" parTransId="{EEFCABF7-FD53-403B-ABED-2ED4619EBF7E}" sibTransId="{615D2350-5187-4036-A952-0E9A9863C645}"/>
    <dgm:cxn modelId="{D8661AC4-153F-425C-A25D-14F2C74E5273}" type="presParOf" srcId="{54ADE2AA-77D6-4695-A8C0-25727B666402}" destId="{F1AF946D-E4E3-4E5D-BFA1-096DB946667A}" srcOrd="0" destOrd="0" presId="urn:microsoft.com/office/officeart/2005/8/layout/cycle8"/>
    <dgm:cxn modelId="{DF79E284-A7BC-4CC2-9B77-1B1B6091D11B}" type="presParOf" srcId="{54ADE2AA-77D6-4695-A8C0-25727B666402}" destId="{2F2CA5B1-27BB-4AD2-A5DF-A172E2656A34}" srcOrd="1" destOrd="0" presId="urn:microsoft.com/office/officeart/2005/8/layout/cycle8"/>
    <dgm:cxn modelId="{D975FF88-A078-4794-99EF-0679E3991818}" type="presParOf" srcId="{54ADE2AA-77D6-4695-A8C0-25727B666402}" destId="{D6EDC0C5-BC35-46E7-A90C-A05E55E0E9E7}" srcOrd="2" destOrd="0" presId="urn:microsoft.com/office/officeart/2005/8/layout/cycle8"/>
    <dgm:cxn modelId="{FBF371C5-7BE7-47E2-A2CE-E8E42073F7A1}" type="presParOf" srcId="{54ADE2AA-77D6-4695-A8C0-25727B666402}" destId="{B835D3D2-08BC-4BA9-9A94-4D5D6E3388C5}" srcOrd="3" destOrd="0" presId="urn:microsoft.com/office/officeart/2005/8/layout/cycle8"/>
    <dgm:cxn modelId="{F444E643-358A-431F-AFC6-021A99CBBDFC}" type="presParOf" srcId="{54ADE2AA-77D6-4695-A8C0-25727B666402}" destId="{12D5DE3E-C69C-4B53-844E-5130909407A6}" srcOrd="4" destOrd="0" presId="urn:microsoft.com/office/officeart/2005/8/layout/cycle8"/>
    <dgm:cxn modelId="{CC558D1E-D673-4EA2-8517-9B75BCA2C667}" type="presParOf" srcId="{54ADE2AA-77D6-4695-A8C0-25727B666402}" destId="{83FEC3AF-36E1-4C03-8129-DE0EDF5FF35B}" srcOrd="5" destOrd="0" presId="urn:microsoft.com/office/officeart/2005/8/layout/cycle8"/>
    <dgm:cxn modelId="{5AB99C51-F033-46B1-9C62-DE75CC537C20}" type="presParOf" srcId="{54ADE2AA-77D6-4695-A8C0-25727B666402}" destId="{B8F45DE2-4DDE-4034-9370-0F42C8EFABF0}" srcOrd="6" destOrd="0" presId="urn:microsoft.com/office/officeart/2005/8/layout/cycle8"/>
    <dgm:cxn modelId="{8518CAEE-000D-4840-B8BE-E56CC2BC0EAB}" type="presParOf" srcId="{54ADE2AA-77D6-4695-A8C0-25727B666402}" destId="{FDEF1C0A-7A77-4295-A9ED-816C3CBFC6DB}" srcOrd="7" destOrd="0" presId="urn:microsoft.com/office/officeart/2005/8/layout/cycle8"/>
    <dgm:cxn modelId="{E603AFA0-5035-47DD-8E69-6CBAF92E3473}" type="presParOf" srcId="{54ADE2AA-77D6-4695-A8C0-25727B666402}" destId="{33231C31-0BAB-47E8-B411-08ED124E7B21}" srcOrd="8" destOrd="0" presId="urn:microsoft.com/office/officeart/2005/8/layout/cycle8"/>
    <dgm:cxn modelId="{B98E0FB2-38A6-4E4B-915E-29AB3CDEE776}" type="presParOf" srcId="{54ADE2AA-77D6-4695-A8C0-25727B666402}" destId="{AAF93AF8-7396-47DA-A0CC-8DD9B9DB7177}" srcOrd="9" destOrd="0" presId="urn:microsoft.com/office/officeart/2005/8/layout/cycle8"/>
    <dgm:cxn modelId="{C28E09BB-BEF2-4329-B414-3C4F45333161}" type="presParOf" srcId="{54ADE2AA-77D6-4695-A8C0-25727B666402}" destId="{ECC91F64-054A-4C5F-8A47-3B24DA374D50}" srcOrd="10" destOrd="0" presId="urn:microsoft.com/office/officeart/2005/8/layout/cycle8"/>
    <dgm:cxn modelId="{47E64AC8-05A1-4671-A021-3D60734D25F3}" type="presParOf" srcId="{54ADE2AA-77D6-4695-A8C0-25727B666402}" destId="{35CF1366-75B3-4287-92DF-037F9E3E56A6}" srcOrd="11" destOrd="0" presId="urn:microsoft.com/office/officeart/2005/8/layout/cycle8"/>
    <dgm:cxn modelId="{5C137F98-1E6A-4CD9-864D-823CBF40D3A8}" type="presParOf" srcId="{54ADE2AA-77D6-4695-A8C0-25727B666402}" destId="{7762FBD5-F4A9-4F3E-8457-6F0A6A4BC2AE}" srcOrd="12" destOrd="0" presId="urn:microsoft.com/office/officeart/2005/8/layout/cycle8"/>
    <dgm:cxn modelId="{3D939C97-5584-45AB-909C-FB256FF0A116}" type="presParOf" srcId="{54ADE2AA-77D6-4695-A8C0-25727B666402}" destId="{D30C1C61-91E1-478B-8B17-B46055C61FAE}" srcOrd="13" destOrd="0" presId="urn:microsoft.com/office/officeart/2005/8/layout/cycle8"/>
    <dgm:cxn modelId="{71DE1ABE-3DFF-49F1-A424-D1E70860EE14}" type="presParOf" srcId="{54ADE2AA-77D6-4695-A8C0-25727B666402}" destId="{2893FDC3-9141-4726-A075-2EAC4EEA751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D76DB3-6FB2-47BA-A7F7-8059A2C667EC}" type="doc">
      <dgm:prSet loTypeId="urn:microsoft.com/office/officeart/2005/8/layout/radial5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2FF7AE89-F464-4057-ABA2-41C5175EA5CF}">
      <dgm:prSet phldrT="[Texto]" custT="1"/>
      <dgm:spPr/>
      <dgm:t>
        <a:bodyPr/>
        <a:lstStyle/>
        <a:p>
          <a:r>
            <a:rPr lang="es-CL" sz="1600" b="1" dirty="0"/>
            <a:t>Dimensiones </a:t>
          </a:r>
        </a:p>
      </dgm:t>
    </dgm:pt>
    <dgm:pt modelId="{09B32545-C283-478C-B8BF-F8C647C5E493}" type="parTrans" cxnId="{C24EFE19-04F4-4AA1-AF12-A9D264876A02}">
      <dgm:prSet/>
      <dgm:spPr/>
      <dgm:t>
        <a:bodyPr/>
        <a:lstStyle/>
        <a:p>
          <a:endParaRPr lang="es-CL"/>
        </a:p>
      </dgm:t>
    </dgm:pt>
    <dgm:pt modelId="{7877070A-4D89-4A18-99D1-E6DEDE1AB769}" type="sibTrans" cxnId="{C24EFE19-04F4-4AA1-AF12-A9D264876A02}">
      <dgm:prSet/>
      <dgm:spPr/>
      <dgm:t>
        <a:bodyPr/>
        <a:lstStyle/>
        <a:p>
          <a:endParaRPr lang="es-CL"/>
        </a:p>
      </dgm:t>
    </dgm:pt>
    <dgm:pt modelId="{693EBCD2-5B5F-4F00-AE63-242B558EFD7A}">
      <dgm:prSet phldrT="[Texto]"/>
      <dgm:spPr/>
      <dgm:t>
        <a:bodyPr/>
        <a:lstStyle/>
        <a:p>
          <a:r>
            <a:rPr lang="es-CL" b="1"/>
            <a:t>Dominio Ciberespacio</a:t>
          </a:r>
        </a:p>
      </dgm:t>
    </dgm:pt>
    <dgm:pt modelId="{B1475F2F-70C5-4F96-B84C-74170AF25238}" type="parTrans" cxnId="{7441B3D7-F728-4091-8F5A-3692E21E52C4}">
      <dgm:prSet/>
      <dgm:spPr/>
      <dgm:t>
        <a:bodyPr/>
        <a:lstStyle/>
        <a:p>
          <a:endParaRPr lang="es-CL"/>
        </a:p>
      </dgm:t>
    </dgm:pt>
    <dgm:pt modelId="{D19483F2-735D-45EE-BD6A-D5E7660A33CE}" type="sibTrans" cxnId="{7441B3D7-F728-4091-8F5A-3692E21E52C4}">
      <dgm:prSet/>
      <dgm:spPr/>
      <dgm:t>
        <a:bodyPr/>
        <a:lstStyle/>
        <a:p>
          <a:endParaRPr lang="es-CL"/>
        </a:p>
      </dgm:t>
    </dgm:pt>
    <dgm:pt modelId="{C8D1AD80-AA70-40FF-AA67-7679EDF11413}">
      <dgm:prSet phldrT="[Texto]"/>
      <dgm:spPr/>
      <dgm:t>
        <a:bodyPr/>
        <a:lstStyle/>
        <a:p>
          <a:r>
            <a:rPr lang="es-CL" b="1"/>
            <a:t>Dominio Oceánico </a:t>
          </a:r>
        </a:p>
      </dgm:t>
    </dgm:pt>
    <dgm:pt modelId="{54AD2FBB-75EE-47CD-92BC-123E07E31E66}" type="parTrans" cxnId="{AE3F64F7-2939-4801-B44C-F408FD64CF4C}">
      <dgm:prSet/>
      <dgm:spPr/>
      <dgm:t>
        <a:bodyPr/>
        <a:lstStyle/>
        <a:p>
          <a:endParaRPr lang="es-CL"/>
        </a:p>
      </dgm:t>
    </dgm:pt>
    <dgm:pt modelId="{2671663C-3CD8-420A-99AE-46A93E60332F}" type="sibTrans" cxnId="{AE3F64F7-2939-4801-B44C-F408FD64CF4C}">
      <dgm:prSet/>
      <dgm:spPr/>
      <dgm:t>
        <a:bodyPr/>
        <a:lstStyle/>
        <a:p>
          <a:endParaRPr lang="es-CL"/>
        </a:p>
      </dgm:t>
    </dgm:pt>
    <dgm:pt modelId="{2532DA0C-B497-4A00-A310-A0249FCD4790}">
      <dgm:prSet phldrT="[Texto]"/>
      <dgm:spPr/>
      <dgm:t>
        <a:bodyPr/>
        <a:lstStyle/>
        <a:p>
          <a:r>
            <a:rPr lang="es-CL" b="1"/>
            <a:t>Dominio Espacio Exterior</a:t>
          </a:r>
        </a:p>
      </dgm:t>
    </dgm:pt>
    <dgm:pt modelId="{CA0205B3-CBFF-4E81-964A-1E7C8691B4C8}" type="parTrans" cxnId="{98CCDDE9-65AF-4ABE-BA61-50821C5166FC}">
      <dgm:prSet/>
      <dgm:spPr/>
      <dgm:t>
        <a:bodyPr/>
        <a:lstStyle/>
        <a:p>
          <a:endParaRPr lang="es-CL"/>
        </a:p>
      </dgm:t>
    </dgm:pt>
    <dgm:pt modelId="{1A4A548C-D9B7-48DC-BDFE-D66587869B03}" type="sibTrans" cxnId="{98CCDDE9-65AF-4ABE-BA61-50821C5166FC}">
      <dgm:prSet/>
      <dgm:spPr/>
      <dgm:t>
        <a:bodyPr/>
        <a:lstStyle/>
        <a:p>
          <a:endParaRPr lang="es-CL"/>
        </a:p>
      </dgm:t>
    </dgm:pt>
    <dgm:pt modelId="{EABB6656-872D-433E-A4FC-AA6932395148}">
      <dgm:prSet phldrT="[Texto]"/>
      <dgm:spPr/>
      <dgm:t>
        <a:bodyPr/>
        <a:lstStyle/>
        <a:p>
          <a:r>
            <a:rPr lang="es-CL" b="1"/>
            <a:t>Dominio Cuarta y Quinta Revolución Industrial</a:t>
          </a:r>
        </a:p>
      </dgm:t>
    </dgm:pt>
    <dgm:pt modelId="{BBFBAE2B-9BE5-437B-8FC4-61926CC11A4C}" type="parTrans" cxnId="{6F1DE144-4419-41CE-9C87-15C8B1446749}">
      <dgm:prSet/>
      <dgm:spPr/>
      <dgm:t>
        <a:bodyPr/>
        <a:lstStyle/>
        <a:p>
          <a:endParaRPr lang="es-CL"/>
        </a:p>
      </dgm:t>
    </dgm:pt>
    <dgm:pt modelId="{BF0EF120-8702-4043-9DDC-58F2B7CF47C4}" type="sibTrans" cxnId="{6F1DE144-4419-41CE-9C87-15C8B1446749}">
      <dgm:prSet/>
      <dgm:spPr/>
      <dgm:t>
        <a:bodyPr/>
        <a:lstStyle/>
        <a:p>
          <a:endParaRPr lang="es-CL"/>
        </a:p>
      </dgm:t>
    </dgm:pt>
    <dgm:pt modelId="{71BAF51E-FCB6-4C90-AB49-12FED8DEDD8D}">
      <dgm:prSet phldrT="[Texto]"/>
      <dgm:spPr/>
      <dgm:t>
        <a:bodyPr/>
        <a:lstStyle/>
        <a:p>
          <a:r>
            <a:rPr lang="es-CL" b="1"/>
            <a:t>Productividad ética en un nuevo contexto</a:t>
          </a:r>
        </a:p>
      </dgm:t>
    </dgm:pt>
    <dgm:pt modelId="{ED75A2C8-C034-43D4-ACE6-591988B7BFB1}" type="parTrans" cxnId="{D52F632A-B703-48BE-91FD-15AA5922AE53}">
      <dgm:prSet/>
      <dgm:spPr/>
      <dgm:t>
        <a:bodyPr/>
        <a:lstStyle/>
        <a:p>
          <a:endParaRPr lang="es-CL"/>
        </a:p>
      </dgm:t>
    </dgm:pt>
    <dgm:pt modelId="{5E8AACB8-4EFD-4647-A4EF-98E6BCC4D5D9}" type="sibTrans" cxnId="{D52F632A-B703-48BE-91FD-15AA5922AE53}">
      <dgm:prSet/>
      <dgm:spPr/>
      <dgm:t>
        <a:bodyPr/>
        <a:lstStyle/>
        <a:p>
          <a:endParaRPr lang="es-CL"/>
        </a:p>
      </dgm:t>
    </dgm:pt>
    <dgm:pt modelId="{5C585739-08E8-4047-8CF5-0B664F56F877}" type="pres">
      <dgm:prSet presAssocID="{B0D76DB3-6FB2-47BA-A7F7-8059A2C667E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768FA4-2ADD-DC4B-A098-0812DB5DEC75}" type="pres">
      <dgm:prSet presAssocID="{2FF7AE89-F464-4057-ABA2-41C5175EA5CF}" presName="centerShape" presStyleLbl="node0" presStyleIdx="0" presStyleCnt="1" custScaleX="110589"/>
      <dgm:spPr/>
    </dgm:pt>
    <dgm:pt modelId="{C2D81B3D-45FF-094A-86BC-AE12E26F33F5}" type="pres">
      <dgm:prSet presAssocID="{B1475F2F-70C5-4F96-B84C-74170AF25238}" presName="parTrans" presStyleLbl="sibTrans2D1" presStyleIdx="0" presStyleCnt="5"/>
      <dgm:spPr/>
    </dgm:pt>
    <dgm:pt modelId="{539007C1-9FBF-964C-930B-56FF6B56969D}" type="pres">
      <dgm:prSet presAssocID="{B1475F2F-70C5-4F96-B84C-74170AF25238}" presName="connectorText" presStyleLbl="sibTrans2D1" presStyleIdx="0" presStyleCnt="5"/>
      <dgm:spPr/>
    </dgm:pt>
    <dgm:pt modelId="{5F01E588-E623-034A-94AB-121EF97928D6}" type="pres">
      <dgm:prSet presAssocID="{693EBCD2-5B5F-4F00-AE63-242B558EFD7A}" presName="node" presStyleLbl="node1" presStyleIdx="0" presStyleCnt="5">
        <dgm:presLayoutVars>
          <dgm:bulletEnabled val="1"/>
        </dgm:presLayoutVars>
      </dgm:prSet>
      <dgm:spPr/>
    </dgm:pt>
    <dgm:pt modelId="{56A4D439-901D-F34B-B25D-98881017924F}" type="pres">
      <dgm:prSet presAssocID="{54AD2FBB-75EE-47CD-92BC-123E07E31E66}" presName="parTrans" presStyleLbl="sibTrans2D1" presStyleIdx="1" presStyleCnt="5"/>
      <dgm:spPr/>
    </dgm:pt>
    <dgm:pt modelId="{F78F2B50-5863-844E-B59E-3F5A59EC1599}" type="pres">
      <dgm:prSet presAssocID="{54AD2FBB-75EE-47CD-92BC-123E07E31E66}" presName="connectorText" presStyleLbl="sibTrans2D1" presStyleIdx="1" presStyleCnt="5"/>
      <dgm:spPr/>
    </dgm:pt>
    <dgm:pt modelId="{33E25A00-7F93-8045-AF23-6231B5286DC6}" type="pres">
      <dgm:prSet presAssocID="{C8D1AD80-AA70-40FF-AA67-7679EDF11413}" presName="node" presStyleLbl="node1" presStyleIdx="1" presStyleCnt="5">
        <dgm:presLayoutVars>
          <dgm:bulletEnabled val="1"/>
        </dgm:presLayoutVars>
      </dgm:prSet>
      <dgm:spPr/>
    </dgm:pt>
    <dgm:pt modelId="{0438C702-F9B4-D744-AB3A-C41DDAE475AE}" type="pres">
      <dgm:prSet presAssocID="{CA0205B3-CBFF-4E81-964A-1E7C8691B4C8}" presName="parTrans" presStyleLbl="sibTrans2D1" presStyleIdx="2" presStyleCnt="5"/>
      <dgm:spPr/>
    </dgm:pt>
    <dgm:pt modelId="{78DFF4CB-3410-C041-8BA2-B8C452F62165}" type="pres">
      <dgm:prSet presAssocID="{CA0205B3-CBFF-4E81-964A-1E7C8691B4C8}" presName="connectorText" presStyleLbl="sibTrans2D1" presStyleIdx="2" presStyleCnt="5"/>
      <dgm:spPr/>
    </dgm:pt>
    <dgm:pt modelId="{230B4B5C-C613-7447-8327-BEF2360B9BDE}" type="pres">
      <dgm:prSet presAssocID="{2532DA0C-B497-4A00-A310-A0249FCD4790}" presName="node" presStyleLbl="node1" presStyleIdx="2" presStyleCnt="5">
        <dgm:presLayoutVars>
          <dgm:bulletEnabled val="1"/>
        </dgm:presLayoutVars>
      </dgm:prSet>
      <dgm:spPr/>
    </dgm:pt>
    <dgm:pt modelId="{6D47C93B-BD37-5142-807B-2B8E2EB0BE73}" type="pres">
      <dgm:prSet presAssocID="{BBFBAE2B-9BE5-437B-8FC4-61926CC11A4C}" presName="parTrans" presStyleLbl="sibTrans2D1" presStyleIdx="3" presStyleCnt="5"/>
      <dgm:spPr/>
    </dgm:pt>
    <dgm:pt modelId="{63454C9C-0DFB-9446-9C34-C710A5B70FDA}" type="pres">
      <dgm:prSet presAssocID="{BBFBAE2B-9BE5-437B-8FC4-61926CC11A4C}" presName="connectorText" presStyleLbl="sibTrans2D1" presStyleIdx="3" presStyleCnt="5"/>
      <dgm:spPr/>
    </dgm:pt>
    <dgm:pt modelId="{2463C680-B6AA-C843-947D-ADDD20207C79}" type="pres">
      <dgm:prSet presAssocID="{EABB6656-872D-433E-A4FC-AA6932395148}" presName="node" presStyleLbl="node1" presStyleIdx="3" presStyleCnt="5">
        <dgm:presLayoutVars>
          <dgm:bulletEnabled val="1"/>
        </dgm:presLayoutVars>
      </dgm:prSet>
      <dgm:spPr/>
    </dgm:pt>
    <dgm:pt modelId="{2BAA8A6A-E9B2-5448-9E1F-113907C43698}" type="pres">
      <dgm:prSet presAssocID="{ED75A2C8-C034-43D4-ACE6-591988B7BFB1}" presName="parTrans" presStyleLbl="sibTrans2D1" presStyleIdx="4" presStyleCnt="5"/>
      <dgm:spPr/>
    </dgm:pt>
    <dgm:pt modelId="{B1E1D105-B0F2-4345-BA09-03F960A868D7}" type="pres">
      <dgm:prSet presAssocID="{ED75A2C8-C034-43D4-ACE6-591988B7BFB1}" presName="connectorText" presStyleLbl="sibTrans2D1" presStyleIdx="4" presStyleCnt="5"/>
      <dgm:spPr/>
    </dgm:pt>
    <dgm:pt modelId="{EC87D072-7054-8345-A999-3BE90880C164}" type="pres">
      <dgm:prSet presAssocID="{71BAF51E-FCB6-4C90-AB49-12FED8DEDD8D}" presName="node" presStyleLbl="node1" presStyleIdx="4" presStyleCnt="5">
        <dgm:presLayoutVars>
          <dgm:bulletEnabled val="1"/>
        </dgm:presLayoutVars>
      </dgm:prSet>
      <dgm:spPr/>
    </dgm:pt>
  </dgm:ptLst>
  <dgm:cxnLst>
    <dgm:cxn modelId="{5AE6F802-ECB5-E34A-BB7B-E403F9262F8C}" type="presOf" srcId="{C8D1AD80-AA70-40FF-AA67-7679EDF11413}" destId="{33E25A00-7F93-8045-AF23-6231B5286DC6}" srcOrd="0" destOrd="0" presId="urn:microsoft.com/office/officeart/2005/8/layout/radial5"/>
    <dgm:cxn modelId="{8B425110-009E-234C-A0A6-EC638E7D67EF}" type="presOf" srcId="{54AD2FBB-75EE-47CD-92BC-123E07E31E66}" destId="{F78F2B50-5863-844E-B59E-3F5A59EC1599}" srcOrd="1" destOrd="0" presId="urn:microsoft.com/office/officeart/2005/8/layout/radial5"/>
    <dgm:cxn modelId="{C24EFE19-04F4-4AA1-AF12-A9D264876A02}" srcId="{B0D76DB3-6FB2-47BA-A7F7-8059A2C667EC}" destId="{2FF7AE89-F464-4057-ABA2-41C5175EA5CF}" srcOrd="0" destOrd="0" parTransId="{09B32545-C283-478C-B8BF-F8C647C5E493}" sibTransId="{7877070A-4D89-4A18-99D1-E6DEDE1AB769}"/>
    <dgm:cxn modelId="{44446D1F-E6DE-6341-BAF5-E8B4A1E86770}" type="presOf" srcId="{CA0205B3-CBFF-4E81-964A-1E7C8691B4C8}" destId="{0438C702-F9B4-D744-AB3A-C41DDAE475AE}" srcOrd="0" destOrd="0" presId="urn:microsoft.com/office/officeart/2005/8/layout/radial5"/>
    <dgm:cxn modelId="{5F3B5520-8A8C-9542-8BAF-FA6A94753F1E}" type="presOf" srcId="{EABB6656-872D-433E-A4FC-AA6932395148}" destId="{2463C680-B6AA-C843-947D-ADDD20207C79}" srcOrd="0" destOrd="0" presId="urn:microsoft.com/office/officeart/2005/8/layout/radial5"/>
    <dgm:cxn modelId="{DB7BCC25-66E8-3448-BA89-714EB12974B3}" type="presOf" srcId="{B1475F2F-70C5-4F96-B84C-74170AF25238}" destId="{C2D81B3D-45FF-094A-86BC-AE12E26F33F5}" srcOrd="0" destOrd="0" presId="urn:microsoft.com/office/officeart/2005/8/layout/radial5"/>
    <dgm:cxn modelId="{D52F632A-B703-48BE-91FD-15AA5922AE53}" srcId="{2FF7AE89-F464-4057-ABA2-41C5175EA5CF}" destId="{71BAF51E-FCB6-4C90-AB49-12FED8DEDD8D}" srcOrd="4" destOrd="0" parTransId="{ED75A2C8-C034-43D4-ACE6-591988B7BFB1}" sibTransId="{5E8AACB8-4EFD-4647-A4EF-98E6BCC4D5D9}"/>
    <dgm:cxn modelId="{C256512C-E855-C54D-9C95-296285B83E27}" type="presOf" srcId="{ED75A2C8-C034-43D4-ACE6-591988B7BFB1}" destId="{2BAA8A6A-E9B2-5448-9E1F-113907C43698}" srcOrd="0" destOrd="0" presId="urn:microsoft.com/office/officeart/2005/8/layout/radial5"/>
    <dgm:cxn modelId="{AD7C3C60-B579-D243-8D45-FD6C1B338D7E}" type="presOf" srcId="{CA0205B3-CBFF-4E81-964A-1E7C8691B4C8}" destId="{78DFF4CB-3410-C041-8BA2-B8C452F62165}" srcOrd="1" destOrd="0" presId="urn:microsoft.com/office/officeart/2005/8/layout/radial5"/>
    <dgm:cxn modelId="{3159BC42-0D87-4D47-8500-9F2210F9B747}" type="presOf" srcId="{B0D76DB3-6FB2-47BA-A7F7-8059A2C667EC}" destId="{5C585739-08E8-4047-8CF5-0B664F56F877}" srcOrd="0" destOrd="0" presId="urn:microsoft.com/office/officeart/2005/8/layout/radial5"/>
    <dgm:cxn modelId="{6F1DE144-4419-41CE-9C87-15C8B1446749}" srcId="{2FF7AE89-F464-4057-ABA2-41C5175EA5CF}" destId="{EABB6656-872D-433E-A4FC-AA6932395148}" srcOrd="3" destOrd="0" parTransId="{BBFBAE2B-9BE5-437B-8FC4-61926CC11A4C}" sibTransId="{BF0EF120-8702-4043-9DDC-58F2B7CF47C4}"/>
    <dgm:cxn modelId="{8655997B-366C-CB4F-A0DF-6C918967D285}" type="presOf" srcId="{2532DA0C-B497-4A00-A310-A0249FCD4790}" destId="{230B4B5C-C613-7447-8327-BEF2360B9BDE}" srcOrd="0" destOrd="0" presId="urn:microsoft.com/office/officeart/2005/8/layout/radial5"/>
    <dgm:cxn modelId="{F56EFA83-1960-F44F-BF37-1BC9B6ADDB19}" type="presOf" srcId="{BBFBAE2B-9BE5-437B-8FC4-61926CC11A4C}" destId="{6D47C93B-BD37-5142-807B-2B8E2EB0BE73}" srcOrd="0" destOrd="0" presId="urn:microsoft.com/office/officeart/2005/8/layout/radial5"/>
    <dgm:cxn modelId="{684CCE87-211C-5847-B957-2B8D94125AFC}" type="presOf" srcId="{BBFBAE2B-9BE5-437B-8FC4-61926CC11A4C}" destId="{63454C9C-0DFB-9446-9C34-C710A5B70FDA}" srcOrd="1" destOrd="0" presId="urn:microsoft.com/office/officeart/2005/8/layout/radial5"/>
    <dgm:cxn modelId="{32556C8D-7B10-6E42-888D-501035A6636F}" type="presOf" srcId="{693EBCD2-5B5F-4F00-AE63-242B558EFD7A}" destId="{5F01E588-E623-034A-94AB-121EF97928D6}" srcOrd="0" destOrd="0" presId="urn:microsoft.com/office/officeart/2005/8/layout/radial5"/>
    <dgm:cxn modelId="{9AFB9891-1470-3841-A83C-64ABB9D89E23}" type="presOf" srcId="{54AD2FBB-75EE-47CD-92BC-123E07E31E66}" destId="{56A4D439-901D-F34B-B25D-98881017924F}" srcOrd="0" destOrd="0" presId="urn:microsoft.com/office/officeart/2005/8/layout/radial5"/>
    <dgm:cxn modelId="{8C0FCD99-5A5A-B443-8809-0BE2F22D47B7}" type="presOf" srcId="{71BAF51E-FCB6-4C90-AB49-12FED8DEDD8D}" destId="{EC87D072-7054-8345-A999-3BE90880C164}" srcOrd="0" destOrd="0" presId="urn:microsoft.com/office/officeart/2005/8/layout/radial5"/>
    <dgm:cxn modelId="{C4CAE9A0-A899-8847-A69C-BA2EFCCBC1E7}" type="presOf" srcId="{ED75A2C8-C034-43D4-ACE6-591988B7BFB1}" destId="{B1E1D105-B0F2-4345-BA09-03F960A868D7}" srcOrd="1" destOrd="0" presId="urn:microsoft.com/office/officeart/2005/8/layout/radial5"/>
    <dgm:cxn modelId="{6DA5DEB4-978E-1241-A63E-95C39EA352B7}" type="presOf" srcId="{2FF7AE89-F464-4057-ABA2-41C5175EA5CF}" destId="{23768FA4-2ADD-DC4B-A098-0812DB5DEC75}" srcOrd="0" destOrd="0" presId="urn:microsoft.com/office/officeart/2005/8/layout/radial5"/>
    <dgm:cxn modelId="{A7E737B7-175C-E343-9775-73BA4E92D64F}" type="presOf" srcId="{B1475F2F-70C5-4F96-B84C-74170AF25238}" destId="{539007C1-9FBF-964C-930B-56FF6B56969D}" srcOrd="1" destOrd="0" presId="urn:microsoft.com/office/officeart/2005/8/layout/radial5"/>
    <dgm:cxn modelId="{7441B3D7-F728-4091-8F5A-3692E21E52C4}" srcId="{2FF7AE89-F464-4057-ABA2-41C5175EA5CF}" destId="{693EBCD2-5B5F-4F00-AE63-242B558EFD7A}" srcOrd="0" destOrd="0" parTransId="{B1475F2F-70C5-4F96-B84C-74170AF25238}" sibTransId="{D19483F2-735D-45EE-BD6A-D5E7660A33CE}"/>
    <dgm:cxn modelId="{98CCDDE9-65AF-4ABE-BA61-50821C5166FC}" srcId="{2FF7AE89-F464-4057-ABA2-41C5175EA5CF}" destId="{2532DA0C-B497-4A00-A310-A0249FCD4790}" srcOrd="2" destOrd="0" parTransId="{CA0205B3-CBFF-4E81-964A-1E7C8691B4C8}" sibTransId="{1A4A548C-D9B7-48DC-BDFE-D66587869B03}"/>
    <dgm:cxn modelId="{AE3F64F7-2939-4801-B44C-F408FD64CF4C}" srcId="{2FF7AE89-F464-4057-ABA2-41C5175EA5CF}" destId="{C8D1AD80-AA70-40FF-AA67-7679EDF11413}" srcOrd="1" destOrd="0" parTransId="{54AD2FBB-75EE-47CD-92BC-123E07E31E66}" sibTransId="{2671663C-3CD8-420A-99AE-46A93E60332F}"/>
    <dgm:cxn modelId="{1CDF1004-9679-7145-870C-A0915598D420}" type="presParOf" srcId="{5C585739-08E8-4047-8CF5-0B664F56F877}" destId="{23768FA4-2ADD-DC4B-A098-0812DB5DEC75}" srcOrd="0" destOrd="0" presId="urn:microsoft.com/office/officeart/2005/8/layout/radial5"/>
    <dgm:cxn modelId="{88D491F8-87B2-B141-87B3-0452AE45F12D}" type="presParOf" srcId="{5C585739-08E8-4047-8CF5-0B664F56F877}" destId="{C2D81B3D-45FF-094A-86BC-AE12E26F33F5}" srcOrd="1" destOrd="0" presId="urn:microsoft.com/office/officeart/2005/8/layout/radial5"/>
    <dgm:cxn modelId="{032418D5-9E30-1048-9A33-E5518888E907}" type="presParOf" srcId="{C2D81B3D-45FF-094A-86BC-AE12E26F33F5}" destId="{539007C1-9FBF-964C-930B-56FF6B56969D}" srcOrd="0" destOrd="0" presId="urn:microsoft.com/office/officeart/2005/8/layout/radial5"/>
    <dgm:cxn modelId="{152BC473-20C3-334B-BFB4-9997228743C6}" type="presParOf" srcId="{5C585739-08E8-4047-8CF5-0B664F56F877}" destId="{5F01E588-E623-034A-94AB-121EF97928D6}" srcOrd="2" destOrd="0" presId="urn:microsoft.com/office/officeart/2005/8/layout/radial5"/>
    <dgm:cxn modelId="{F71E900D-813C-7849-B336-64712E0959B0}" type="presParOf" srcId="{5C585739-08E8-4047-8CF5-0B664F56F877}" destId="{56A4D439-901D-F34B-B25D-98881017924F}" srcOrd="3" destOrd="0" presId="urn:microsoft.com/office/officeart/2005/8/layout/radial5"/>
    <dgm:cxn modelId="{1A10629D-75E1-2A4E-BD44-CE2171F80D83}" type="presParOf" srcId="{56A4D439-901D-F34B-B25D-98881017924F}" destId="{F78F2B50-5863-844E-B59E-3F5A59EC1599}" srcOrd="0" destOrd="0" presId="urn:microsoft.com/office/officeart/2005/8/layout/radial5"/>
    <dgm:cxn modelId="{583EA79D-5959-4542-A8AE-88D458BC66B2}" type="presParOf" srcId="{5C585739-08E8-4047-8CF5-0B664F56F877}" destId="{33E25A00-7F93-8045-AF23-6231B5286DC6}" srcOrd="4" destOrd="0" presId="urn:microsoft.com/office/officeart/2005/8/layout/radial5"/>
    <dgm:cxn modelId="{4ACB6D8C-0957-414E-857C-BE08C57002E4}" type="presParOf" srcId="{5C585739-08E8-4047-8CF5-0B664F56F877}" destId="{0438C702-F9B4-D744-AB3A-C41DDAE475AE}" srcOrd="5" destOrd="0" presId="urn:microsoft.com/office/officeart/2005/8/layout/radial5"/>
    <dgm:cxn modelId="{EAEC60B0-2FF9-D349-B463-494664989891}" type="presParOf" srcId="{0438C702-F9B4-D744-AB3A-C41DDAE475AE}" destId="{78DFF4CB-3410-C041-8BA2-B8C452F62165}" srcOrd="0" destOrd="0" presId="urn:microsoft.com/office/officeart/2005/8/layout/radial5"/>
    <dgm:cxn modelId="{E1AACC08-1B34-F849-B87E-0045D8E04517}" type="presParOf" srcId="{5C585739-08E8-4047-8CF5-0B664F56F877}" destId="{230B4B5C-C613-7447-8327-BEF2360B9BDE}" srcOrd="6" destOrd="0" presId="urn:microsoft.com/office/officeart/2005/8/layout/radial5"/>
    <dgm:cxn modelId="{79294E62-E95D-4F47-B8B1-DBACB7E969CA}" type="presParOf" srcId="{5C585739-08E8-4047-8CF5-0B664F56F877}" destId="{6D47C93B-BD37-5142-807B-2B8E2EB0BE73}" srcOrd="7" destOrd="0" presId="urn:microsoft.com/office/officeart/2005/8/layout/radial5"/>
    <dgm:cxn modelId="{248B2542-1F07-0E45-98D4-5CD2C471D4E3}" type="presParOf" srcId="{6D47C93B-BD37-5142-807B-2B8E2EB0BE73}" destId="{63454C9C-0DFB-9446-9C34-C710A5B70FDA}" srcOrd="0" destOrd="0" presId="urn:microsoft.com/office/officeart/2005/8/layout/radial5"/>
    <dgm:cxn modelId="{46D61ECC-8C2C-CE44-958C-A82C4D66C094}" type="presParOf" srcId="{5C585739-08E8-4047-8CF5-0B664F56F877}" destId="{2463C680-B6AA-C843-947D-ADDD20207C79}" srcOrd="8" destOrd="0" presId="urn:microsoft.com/office/officeart/2005/8/layout/radial5"/>
    <dgm:cxn modelId="{E4786C8A-F2CF-6440-9013-B9FCC3B0DEC4}" type="presParOf" srcId="{5C585739-08E8-4047-8CF5-0B664F56F877}" destId="{2BAA8A6A-E9B2-5448-9E1F-113907C43698}" srcOrd="9" destOrd="0" presId="urn:microsoft.com/office/officeart/2005/8/layout/radial5"/>
    <dgm:cxn modelId="{6C8E1E6A-7BA2-6E4B-A49A-359E8E78FDA8}" type="presParOf" srcId="{2BAA8A6A-E9B2-5448-9E1F-113907C43698}" destId="{B1E1D105-B0F2-4345-BA09-03F960A868D7}" srcOrd="0" destOrd="0" presId="urn:microsoft.com/office/officeart/2005/8/layout/radial5"/>
    <dgm:cxn modelId="{ABBF0CA5-B042-4845-B5C9-7DCA3AC39F69}" type="presParOf" srcId="{5C585739-08E8-4047-8CF5-0B664F56F877}" destId="{EC87D072-7054-8345-A999-3BE90880C16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1BA326-8F6C-4097-BB87-4420EEA1824C}" type="doc">
      <dgm:prSet loTypeId="urn:microsoft.com/office/officeart/2005/8/layout/pyramid2" loCatId="pyramid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AF53E28F-8D58-4598-91F9-ACC9374874B5}">
      <dgm:prSet/>
      <dgm:spPr/>
      <dgm:t>
        <a:bodyPr/>
        <a:lstStyle/>
        <a:p>
          <a:pPr rtl="0"/>
          <a:r>
            <a:rPr lang="es-CL"/>
            <a:t>Dominio del ciberespacio, los océanos, el espacio y la industria 6.0</a:t>
          </a:r>
        </a:p>
      </dgm:t>
    </dgm:pt>
    <dgm:pt modelId="{9644C6ED-33FA-46D9-889B-8A657D0317EE}" type="parTrans" cxnId="{07B24A22-BA1F-41CE-A44A-E81E45666831}">
      <dgm:prSet/>
      <dgm:spPr/>
      <dgm:t>
        <a:bodyPr/>
        <a:lstStyle/>
        <a:p>
          <a:endParaRPr lang="es-ES"/>
        </a:p>
      </dgm:t>
    </dgm:pt>
    <dgm:pt modelId="{EE6C84D9-23DC-44DD-BEF3-818DB8F1CED1}" type="sibTrans" cxnId="{07B24A22-BA1F-41CE-A44A-E81E45666831}">
      <dgm:prSet/>
      <dgm:spPr/>
      <dgm:t>
        <a:bodyPr/>
        <a:lstStyle/>
        <a:p>
          <a:endParaRPr lang="es-ES"/>
        </a:p>
      </dgm:t>
    </dgm:pt>
    <dgm:pt modelId="{B3EA5C3D-204C-4F6F-9C7C-BB6EDEB21F07}">
      <dgm:prSet/>
      <dgm:spPr/>
      <dgm:t>
        <a:bodyPr/>
        <a:lstStyle/>
        <a:p>
          <a:pPr rtl="0"/>
          <a:r>
            <a:rPr lang="es-CL" dirty="0"/>
            <a:t>Autonomía alimentaria, energética, tecnológica, farmacéutica, militar </a:t>
          </a:r>
        </a:p>
      </dgm:t>
    </dgm:pt>
    <dgm:pt modelId="{770969C6-8ECC-4108-BDAE-1FB1139815BE}" type="parTrans" cxnId="{56671485-F99C-42E9-97E5-089B2CE63AF5}">
      <dgm:prSet/>
      <dgm:spPr/>
      <dgm:t>
        <a:bodyPr/>
        <a:lstStyle/>
        <a:p>
          <a:endParaRPr lang="es-ES"/>
        </a:p>
      </dgm:t>
    </dgm:pt>
    <dgm:pt modelId="{F45AD899-E239-47D1-843C-07AD2A6695B3}" type="sibTrans" cxnId="{56671485-F99C-42E9-97E5-089B2CE63AF5}">
      <dgm:prSet/>
      <dgm:spPr/>
      <dgm:t>
        <a:bodyPr/>
        <a:lstStyle/>
        <a:p>
          <a:endParaRPr lang="es-ES"/>
        </a:p>
      </dgm:t>
    </dgm:pt>
    <dgm:pt modelId="{F35041A7-8742-4E56-BCD7-6A9BA85631A7}">
      <dgm:prSet/>
      <dgm:spPr/>
      <dgm:t>
        <a:bodyPr/>
        <a:lstStyle/>
        <a:p>
          <a:pPr rtl="0"/>
          <a:r>
            <a:rPr lang="es-CL"/>
            <a:t>Control en la cadena de suministros y capacidad de anticipación</a:t>
          </a:r>
        </a:p>
      </dgm:t>
    </dgm:pt>
    <dgm:pt modelId="{10EA03D5-3EEF-4D06-B833-D7F4121EAE45}" type="parTrans" cxnId="{3B965EEA-02DC-471A-8062-182204B8F0F0}">
      <dgm:prSet/>
      <dgm:spPr/>
      <dgm:t>
        <a:bodyPr/>
        <a:lstStyle/>
        <a:p>
          <a:endParaRPr lang="es-ES"/>
        </a:p>
      </dgm:t>
    </dgm:pt>
    <dgm:pt modelId="{1701E016-3932-4DD1-9BA0-2E2F1361BB84}" type="sibTrans" cxnId="{3B965EEA-02DC-471A-8062-182204B8F0F0}">
      <dgm:prSet/>
      <dgm:spPr/>
      <dgm:t>
        <a:bodyPr/>
        <a:lstStyle/>
        <a:p>
          <a:endParaRPr lang="es-ES"/>
        </a:p>
      </dgm:t>
    </dgm:pt>
    <dgm:pt modelId="{26A45E6D-7AC5-409D-AF83-26CC10489F3D}" type="pres">
      <dgm:prSet presAssocID="{861BA326-8F6C-4097-BB87-4420EEA1824C}" presName="compositeShape" presStyleCnt="0">
        <dgm:presLayoutVars>
          <dgm:dir/>
          <dgm:resizeHandles/>
        </dgm:presLayoutVars>
      </dgm:prSet>
      <dgm:spPr/>
    </dgm:pt>
    <dgm:pt modelId="{E5954365-6C79-42E5-8B57-098EA4DD3194}" type="pres">
      <dgm:prSet presAssocID="{861BA326-8F6C-4097-BB87-4420EEA1824C}" presName="pyramid" presStyleLbl="node1" presStyleIdx="0" presStyleCnt="1"/>
      <dgm:spPr/>
    </dgm:pt>
    <dgm:pt modelId="{3056DDD7-55E3-4D43-9367-E54EF489609E}" type="pres">
      <dgm:prSet presAssocID="{861BA326-8F6C-4097-BB87-4420EEA1824C}" presName="theList" presStyleCnt="0"/>
      <dgm:spPr/>
    </dgm:pt>
    <dgm:pt modelId="{74065476-93D9-4625-936A-FFC6C16D95C9}" type="pres">
      <dgm:prSet presAssocID="{AF53E28F-8D58-4598-91F9-ACC9374874B5}" presName="aNode" presStyleLbl="fgAcc1" presStyleIdx="0" presStyleCnt="3">
        <dgm:presLayoutVars>
          <dgm:bulletEnabled val="1"/>
        </dgm:presLayoutVars>
      </dgm:prSet>
      <dgm:spPr/>
    </dgm:pt>
    <dgm:pt modelId="{519B2D79-682A-4478-9748-F6D731A73821}" type="pres">
      <dgm:prSet presAssocID="{AF53E28F-8D58-4598-91F9-ACC9374874B5}" presName="aSpace" presStyleCnt="0"/>
      <dgm:spPr/>
    </dgm:pt>
    <dgm:pt modelId="{530C61CB-816B-4B9B-8A1D-56F520867AEB}" type="pres">
      <dgm:prSet presAssocID="{B3EA5C3D-204C-4F6F-9C7C-BB6EDEB21F07}" presName="aNode" presStyleLbl="fgAcc1" presStyleIdx="1" presStyleCnt="3">
        <dgm:presLayoutVars>
          <dgm:bulletEnabled val="1"/>
        </dgm:presLayoutVars>
      </dgm:prSet>
      <dgm:spPr/>
    </dgm:pt>
    <dgm:pt modelId="{4739F2AF-9ECE-4CFD-ADD5-24CFF5DD9BD0}" type="pres">
      <dgm:prSet presAssocID="{B3EA5C3D-204C-4F6F-9C7C-BB6EDEB21F07}" presName="aSpace" presStyleCnt="0"/>
      <dgm:spPr/>
    </dgm:pt>
    <dgm:pt modelId="{F3A49076-B8FB-4405-AC50-F1ED794F0438}" type="pres">
      <dgm:prSet presAssocID="{F35041A7-8742-4E56-BCD7-6A9BA85631A7}" presName="aNode" presStyleLbl="fgAcc1" presStyleIdx="2" presStyleCnt="3">
        <dgm:presLayoutVars>
          <dgm:bulletEnabled val="1"/>
        </dgm:presLayoutVars>
      </dgm:prSet>
      <dgm:spPr/>
    </dgm:pt>
    <dgm:pt modelId="{3C3F1472-56E3-4105-98AD-AAB66602F328}" type="pres">
      <dgm:prSet presAssocID="{F35041A7-8742-4E56-BCD7-6A9BA85631A7}" presName="aSpace" presStyleCnt="0"/>
      <dgm:spPr/>
    </dgm:pt>
  </dgm:ptLst>
  <dgm:cxnLst>
    <dgm:cxn modelId="{ED98AD04-0C52-4670-A867-A47C7655F11A}" type="presOf" srcId="{B3EA5C3D-204C-4F6F-9C7C-BB6EDEB21F07}" destId="{530C61CB-816B-4B9B-8A1D-56F520867AEB}" srcOrd="0" destOrd="0" presId="urn:microsoft.com/office/officeart/2005/8/layout/pyramid2"/>
    <dgm:cxn modelId="{D7120B07-5EBB-40C3-A1C5-AEBA836851B7}" type="presOf" srcId="{F35041A7-8742-4E56-BCD7-6A9BA85631A7}" destId="{F3A49076-B8FB-4405-AC50-F1ED794F0438}" srcOrd="0" destOrd="0" presId="urn:microsoft.com/office/officeart/2005/8/layout/pyramid2"/>
    <dgm:cxn modelId="{ECB6EC15-9831-4EBD-8158-2392D175BB0A}" type="presOf" srcId="{861BA326-8F6C-4097-BB87-4420EEA1824C}" destId="{26A45E6D-7AC5-409D-AF83-26CC10489F3D}" srcOrd="0" destOrd="0" presId="urn:microsoft.com/office/officeart/2005/8/layout/pyramid2"/>
    <dgm:cxn modelId="{07B24A22-BA1F-41CE-A44A-E81E45666831}" srcId="{861BA326-8F6C-4097-BB87-4420EEA1824C}" destId="{AF53E28F-8D58-4598-91F9-ACC9374874B5}" srcOrd="0" destOrd="0" parTransId="{9644C6ED-33FA-46D9-889B-8A657D0317EE}" sibTransId="{EE6C84D9-23DC-44DD-BEF3-818DB8F1CED1}"/>
    <dgm:cxn modelId="{56671485-F99C-42E9-97E5-089B2CE63AF5}" srcId="{861BA326-8F6C-4097-BB87-4420EEA1824C}" destId="{B3EA5C3D-204C-4F6F-9C7C-BB6EDEB21F07}" srcOrd="1" destOrd="0" parTransId="{770969C6-8ECC-4108-BDAE-1FB1139815BE}" sibTransId="{F45AD899-E239-47D1-843C-07AD2A6695B3}"/>
    <dgm:cxn modelId="{B1E9A3CB-C23C-4935-814B-84DD32E29D8E}" type="presOf" srcId="{AF53E28F-8D58-4598-91F9-ACC9374874B5}" destId="{74065476-93D9-4625-936A-FFC6C16D95C9}" srcOrd="0" destOrd="0" presId="urn:microsoft.com/office/officeart/2005/8/layout/pyramid2"/>
    <dgm:cxn modelId="{3B965EEA-02DC-471A-8062-182204B8F0F0}" srcId="{861BA326-8F6C-4097-BB87-4420EEA1824C}" destId="{F35041A7-8742-4E56-BCD7-6A9BA85631A7}" srcOrd="2" destOrd="0" parTransId="{10EA03D5-3EEF-4D06-B833-D7F4121EAE45}" sibTransId="{1701E016-3932-4DD1-9BA0-2E2F1361BB84}"/>
    <dgm:cxn modelId="{8704C9FC-E46A-45D2-86D6-D455325E0F9F}" type="presParOf" srcId="{26A45E6D-7AC5-409D-AF83-26CC10489F3D}" destId="{E5954365-6C79-42E5-8B57-098EA4DD3194}" srcOrd="0" destOrd="0" presId="urn:microsoft.com/office/officeart/2005/8/layout/pyramid2"/>
    <dgm:cxn modelId="{61CA8855-10A9-48E1-A358-9CC4B68471FF}" type="presParOf" srcId="{26A45E6D-7AC5-409D-AF83-26CC10489F3D}" destId="{3056DDD7-55E3-4D43-9367-E54EF489609E}" srcOrd="1" destOrd="0" presId="urn:microsoft.com/office/officeart/2005/8/layout/pyramid2"/>
    <dgm:cxn modelId="{A57E8FCA-29C2-46CE-BC27-03E5F27336B9}" type="presParOf" srcId="{3056DDD7-55E3-4D43-9367-E54EF489609E}" destId="{74065476-93D9-4625-936A-FFC6C16D95C9}" srcOrd="0" destOrd="0" presId="urn:microsoft.com/office/officeart/2005/8/layout/pyramid2"/>
    <dgm:cxn modelId="{AF18D70D-2E42-4FBE-BA4D-E9E037DF82FD}" type="presParOf" srcId="{3056DDD7-55E3-4D43-9367-E54EF489609E}" destId="{519B2D79-682A-4478-9748-F6D731A73821}" srcOrd="1" destOrd="0" presId="urn:microsoft.com/office/officeart/2005/8/layout/pyramid2"/>
    <dgm:cxn modelId="{B153CC66-593B-4EAD-B69F-ABC43089FD05}" type="presParOf" srcId="{3056DDD7-55E3-4D43-9367-E54EF489609E}" destId="{530C61CB-816B-4B9B-8A1D-56F520867AEB}" srcOrd="2" destOrd="0" presId="urn:microsoft.com/office/officeart/2005/8/layout/pyramid2"/>
    <dgm:cxn modelId="{2042BBFC-C32F-496E-9857-B59B76A052D5}" type="presParOf" srcId="{3056DDD7-55E3-4D43-9367-E54EF489609E}" destId="{4739F2AF-9ECE-4CFD-ADD5-24CFF5DD9BD0}" srcOrd="3" destOrd="0" presId="urn:microsoft.com/office/officeart/2005/8/layout/pyramid2"/>
    <dgm:cxn modelId="{203A4435-2036-450A-9F08-4F17E17B8E8F}" type="presParOf" srcId="{3056DDD7-55E3-4D43-9367-E54EF489609E}" destId="{F3A49076-B8FB-4405-AC50-F1ED794F0438}" srcOrd="4" destOrd="0" presId="urn:microsoft.com/office/officeart/2005/8/layout/pyramid2"/>
    <dgm:cxn modelId="{0F7D3CF7-D3FD-467E-A3E7-704D99EA3FD1}" type="presParOf" srcId="{3056DDD7-55E3-4D43-9367-E54EF489609E}" destId="{3C3F1472-56E3-4105-98AD-AAB66602F32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2CA6A-4200-45B3-B55A-942B892984FE}">
      <dsp:nvSpPr>
        <dsp:cNvPr id="0" name=""/>
        <dsp:cNvSpPr/>
      </dsp:nvSpPr>
      <dsp:spPr>
        <a:xfrm>
          <a:off x="0" y="1396945"/>
          <a:ext cx="1955601" cy="19556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DESIGUALDAD</a:t>
          </a:r>
        </a:p>
      </dsp:txBody>
      <dsp:txXfrm>
        <a:off x="286391" y="1683336"/>
        <a:ext cx="1382819" cy="1382819"/>
      </dsp:txXfrm>
    </dsp:sp>
    <dsp:sp modelId="{F515ED31-126D-4CE2-B24C-827245CED418}">
      <dsp:nvSpPr>
        <dsp:cNvPr id="0" name=""/>
        <dsp:cNvSpPr/>
      </dsp:nvSpPr>
      <dsp:spPr>
        <a:xfrm>
          <a:off x="2121435" y="1807621"/>
          <a:ext cx="1134248" cy="1134248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kern="1200"/>
        </a:p>
      </dsp:txBody>
      <dsp:txXfrm>
        <a:off x="2271780" y="2241357"/>
        <a:ext cx="833558" cy="266776"/>
      </dsp:txXfrm>
    </dsp:sp>
    <dsp:sp modelId="{535B2E5F-31EE-4522-8F23-C0FD049E25C6}">
      <dsp:nvSpPr>
        <dsp:cNvPr id="0" name=""/>
        <dsp:cNvSpPr/>
      </dsp:nvSpPr>
      <dsp:spPr>
        <a:xfrm>
          <a:off x="3414479" y="1396945"/>
          <a:ext cx="1955601" cy="195560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PANDEMIA</a:t>
          </a:r>
          <a:endParaRPr lang="es-CL" sz="1900" b="1" kern="1200" dirty="0"/>
        </a:p>
      </dsp:txBody>
      <dsp:txXfrm>
        <a:off x="3700870" y="1683336"/>
        <a:ext cx="1382819" cy="1382819"/>
      </dsp:txXfrm>
    </dsp:sp>
    <dsp:sp modelId="{6B2F7E4B-2762-475D-AF8B-BE9E33951397}">
      <dsp:nvSpPr>
        <dsp:cNvPr id="0" name=""/>
        <dsp:cNvSpPr/>
      </dsp:nvSpPr>
      <dsp:spPr>
        <a:xfrm>
          <a:off x="5528875" y="1807621"/>
          <a:ext cx="1134248" cy="1134248"/>
        </a:xfrm>
        <a:prstGeom prst="mathPlus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kern="1200"/>
        </a:p>
      </dsp:txBody>
      <dsp:txXfrm>
        <a:off x="5679220" y="2241357"/>
        <a:ext cx="833558" cy="266776"/>
      </dsp:txXfrm>
    </dsp:sp>
    <dsp:sp modelId="{B4CDADEA-9A7A-48DB-BDD0-C3FD0F56C8A4}">
      <dsp:nvSpPr>
        <dsp:cNvPr id="0" name=""/>
        <dsp:cNvSpPr/>
      </dsp:nvSpPr>
      <dsp:spPr>
        <a:xfrm>
          <a:off x="6821919" y="1396945"/>
          <a:ext cx="1955601" cy="195560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INVASIÓN RUSA A UCRANIA + ISRAEL Y HAMAS</a:t>
          </a:r>
        </a:p>
      </dsp:txBody>
      <dsp:txXfrm>
        <a:off x="7108310" y="1683336"/>
        <a:ext cx="1382819" cy="1382819"/>
      </dsp:txXfrm>
    </dsp:sp>
    <dsp:sp modelId="{E189F2C7-7BBB-4C44-B29B-9296230D242D}">
      <dsp:nvSpPr>
        <dsp:cNvPr id="0" name=""/>
        <dsp:cNvSpPr/>
      </dsp:nvSpPr>
      <dsp:spPr>
        <a:xfrm>
          <a:off x="8936315" y="1807621"/>
          <a:ext cx="1134248" cy="1134248"/>
        </a:xfrm>
        <a:prstGeom prst="mathEqual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4700" kern="1200"/>
        </a:p>
      </dsp:txBody>
      <dsp:txXfrm>
        <a:off x="9086660" y="2041276"/>
        <a:ext cx="833558" cy="666938"/>
      </dsp:txXfrm>
    </dsp:sp>
    <dsp:sp modelId="{C69419FC-D0A3-4B98-9868-126DB371A313}">
      <dsp:nvSpPr>
        <dsp:cNvPr id="0" name=""/>
        <dsp:cNvSpPr/>
      </dsp:nvSpPr>
      <dsp:spPr>
        <a:xfrm>
          <a:off x="10236398" y="1360375"/>
          <a:ext cx="1955601" cy="195560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rgbClr val="002060"/>
              </a:solidFill>
            </a:rPr>
            <a:t>V</a:t>
          </a:r>
          <a:r>
            <a:rPr lang="es-CL" sz="1400" b="1" kern="1200" dirty="0"/>
            <a:t>OLATILIDAD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rgbClr val="002060"/>
              </a:solidFill>
            </a:rPr>
            <a:t>I</a:t>
          </a:r>
          <a:r>
            <a:rPr lang="es-CL" sz="1400" b="1" kern="1200" dirty="0"/>
            <a:t>NCERTIDUMBRE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rgbClr val="002060"/>
              </a:solidFill>
            </a:rPr>
            <a:t>C</a:t>
          </a:r>
          <a:r>
            <a:rPr lang="es-CL" sz="1400" b="1" kern="1200" dirty="0"/>
            <a:t>OMPLEJIDAD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rgbClr val="002060"/>
              </a:solidFill>
            </a:rPr>
            <a:t>A</a:t>
          </a:r>
          <a:r>
            <a:rPr lang="es-CL" sz="1400" b="1" kern="1200" dirty="0"/>
            <a:t>MBIGUEDAD</a:t>
          </a:r>
          <a:endParaRPr lang="es-CL" sz="1900" b="1" kern="1200" dirty="0"/>
        </a:p>
      </dsp:txBody>
      <dsp:txXfrm>
        <a:off x="10522789" y="1646766"/>
        <a:ext cx="1382819" cy="13828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C45D2-2184-49B8-8C03-DAB51953EB2A}">
      <dsp:nvSpPr>
        <dsp:cNvPr id="0" name=""/>
        <dsp:cNvSpPr/>
      </dsp:nvSpPr>
      <dsp:spPr>
        <a:xfrm>
          <a:off x="2429064" y="0"/>
          <a:ext cx="5012306" cy="5012306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1D1ED-72C4-4D57-8EAC-B01D90AEEBFE}">
      <dsp:nvSpPr>
        <dsp:cNvPr id="0" name=""/>
        <dsp:cNvSpPr/>
      </dsp:nvSpPr>
      <dsp:spPr>
        <a:xfrm>
          <a:off x="4935217" y="503922"/>
          <a:ext cx="3257998" cy="59325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Alianzas políticas, económicas y militares</a:t>
          </a:r>
        </a:p>
      </dsp:txBody>
      <dsp:txXfrm>
        <a:off x="4964177" y="532882"/>
        <a:ext cx="3200078" cy="535333"/>
      </dsp:txXfrm>
    </dsp:sp>
    <dsp:sp modelId="{7A3D9B66-2A72-49B2-8611-3058343526DB}">
      <dsp:nvSpPr>
        <dsp:cNvPr id="0" name=""/>
        <dsp:cNvSpPr/>
      </dsp:nvSpPr>
      <dsp:spPr>
        <a:xfrm>
          <a:off x="4935217" y="1171332"/>
          <a:ext cx="3257998" cy="59325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/>
            <a:t>Potencias mundiales </a:t>
          </a:r>
        </a:p>
      </dsp:txBody>
      <dsp:txXfrm>
        <a:off x="4964177" y="1200292"/>
        <a:ext cx="3200078" cy="535333"/>
      </dsp:txXfrm>
    </dsp:sp>
    <dsp:sp modelId="{D6A9C95E-8A4F-42F2-8EFA-E80C6395622E}">
      <dsp:nvSpPr>
        <dsp:cNvPr id="0" name=""/>
        <dsp:cNvSpPr/>
      </dsp:nvSpPr>
      <dsp:spPr>
        <a:xfrm>
          <a:off x="4935217" y="1838742"/>
          <a:ext cx="3257998" cy="59325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/>
            <a:t>Multinacionales</a:t>
          </a:r>
        </a:p>
      </dsp:txBody>
      <dsp:txXfrm>
        <a:off x="4964177" y="1867702"/>
        <a:ext cx="3200078" cy="535333"/>
      </dsp:txXfrm>
    </dsp:sp>
    <dsp:sp modelId="{8FEA19CE-6A14-43DD-8EC1-E64934CC2035}">
      <dsp:nvSpPr>
        <dsp:cNvPr id="0" name=""/>
        <dsp:cNvSpPr/>
      </dsp:nvSpPr>
      <dsp:spPr>
        <a:xfrm>
          <a:off x="4935217" y="2506152"/>
          <a:ext cx="3257998" cy="59325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Crimen Organizado</a:t>
          </a:r>
        </a:p>
      </dsp:txBody>
      <dsp:txXfrm>
        <a:off x="4964177" y="2535112"/>
        <a:ext cx="3200078" cy="535333"/>
      </dsp:txXfrm>
    </dsp:sp>
    <dsp:sp modelId="{654E1ACD-6D17-4EA1-A1F6-A67F042E06C1}">
      <dsp:nvSpPr>
        <dsp:cNvPr id="0" name=""/>
        <dsp:cNvSpPr/>
      </dsp:nvSpPr>
      <dsp:spPr>
        <a:xfrm>
          <a:off x="4935217" y="3173563"/>
          <a:ext cx="3257998" cy="59325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/>
            <a:t>Minorías intensas</a:t>
          </a:r>
        </a:p>
      </dsp:txBody>
      <dsp:txXfrm>
        <a:off x="4964177" y="3202523"/>
        <a:ext cx="3200078" cy="535333"/>
      </dsp:txXfrm>
    </dsp:sp>
    <dsp:sp modelId="{D8472CB0-36ED-4137-93FE-BA2C5BB04702}">
      <dsp:nvSpPr>
        <dsp:cNvPr id="0" name=""/>
        <dsp:cNvSpPr/>
      </dsp:nvSpPr>
      <dsp:spPr>
        <a:xfrm>
          <a:off x="4935217" y="3840973"/>
          <a:ext cx="3257998" cy="59325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ONG’s</a:t>
          </a:r>
        </a:p>
      </dsp:txBody>
      <dsp:txXfrm>
        <a:off x="4964177" y="3869933"/>
        <a:ext cx="3200078" cy="5353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FFEBD-DDC3-0544-86D9-BC49DE856C82}">
      <dsp:nvSpPr>
        <dsp:cNvPr id="0" name=""/>
        <dsp:cNvSpPr/>
      </dsp:nvSpPr>
      <dsp:spPr>
        <a:xfrm>
          <a:off x="0" y="22869"/>
          <a:ext cx="10515600" cy="1829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600" kern="1200"/>
            <a:t>Globalización 5.0 (ESG) </a:t>
          </a:r>
          <a:r>
            <a:rPr lang="es-ES" sz="4600" kern="1200"/>
            <a:t>(Environmental, Social and Governance) </a:t>
          </a:r>
          <a:endParaRPr lang="es-CL" sz="4600" kern="1200"/>
        </a:p>
      </dsp:txBody>
      <dsp:txXfrm>
        <a:off x="89327" y="112196"/>
        <a:ext cx="10336946" cy="1651226"/>
      </dsp:txXfrm>
    </dsp:sp>
    <dsp:sp modelId="{56DA42D8-44AF-8641-A430-1282411B515D}">
      <dsp:nvSpPr>
        <dsp:cNvPr id="0" name=""/>
        <dsp:cNvSpPr/>
      </dsp:nvSpPr>
      <dsp:spPr>
        <a:xfrm>
          <a:off x="0" y="1852749"/>
          <a:ext cx="10515600" cy="247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8420" rIns="327152" bIns="58420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3600" kern="1200" dirty="0"/>
            <a:t>Dominio Ciberespacio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3600" kern="1200"/>
            <a:t>Dominio Oceánico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3600" kern="1200"/>
            <a:t>Dominio Espacio Exterior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3600" kern="1200"/>
            <a:t>Dominio 4ta, 5ta y 6ta Revolución Industrial</a:t>
          </a:r>
        </a:p>
      </dsp:txBody>
      <dsp:txXfrm>
        <a:off x="0" y="1852749"/>
        <a:ext cx="10515600" cy="24757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6E350-6B4D-4E38-B855-AA9A438EA945}">
      <dsp:nvSpPr>
        <dsp:cNvPr id="0" name=""/>
        <dsp:cNvSpPr/>
      </dsp:nvSpPr>
      <dsp:spPr>
        <a:xfrm>
          <a:off x="128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Energética</a:t>
          </a:r>
        </a:p>
      </dsp:txBody>
      <dsp:txXfrm>
        <a:off x="128" y="1740535"/>
        <a:ext cx="1709811" cy="1740535"/>
      </dsp:txXfrm>
    </dsp:sp>
    <dsp:sp modelId="{D585F99E-E8B3-41F8-8D75-CCD9F59C867F}">
      <dsp:nvSpPr>
        <dsp:cNvPr id="0" name=""/>
        <dsp:cNvSpPr/>
      </dsp:nvSpPr>
      <dsp:spPr>
        <a:xfrm>
          <a:off x="130536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CC52357-A8BD-434D-8F0B-7147C7CFC3A2}">
      <dsp:nvSpPr>
        <dsp:cNvPr id="0" name=""/>
        <dsp:cNvSpPr/>
      </dsp:nvSpPr>
      <dsp:spPr>
        <a:xfrm>
          <a:off x="1761234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Alimentaria</a:t>
          </a:r>
        </a:p>
      </dsp:txBody>
      <dsp:txXfrm>
        <a:off x="1761234" y="1740535"/>
        <a:ext cx="1709811" cy="1740535"/>
      </dsp:txXfrm>
    </dsp:sp>
    <dsp:sp modelId="{A1D5409A-94EB-47D8-BDF6-F478A130C9C1}">
      <dsp:nvSpPr>
        <dsp:cNvPr id="0" name=""/>
        <dsp:cNvSpPr/>
      </dsp:nvSpPr>
      <dsp:spPr>
        <a:xfrm>
          <a:off x="1891642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8EFC2B-B4D2-40EC-BC12-6C72F944B0CF}">
      <dsp:nvSpPr>
        <dsp:cNvPr id="0" name=""/>
        <dsp:cNvSpPr/>
      </dsp:nvSpPr>
      <dsp:spPr>
        <a:xfrm>
          <a:off x="3522340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Guerras y conflictos violentos</a:t>
          </a:r>
        </a:p>
      </dsp:txBody>
      <dsp:txXfrm>
        <a:off x="3522340" y="1740535"/>
        <a:ext cx="1709811" cy="1740535"/>
      </dsp:txXfrm>
    </dsp:sp>
    <dsp:sp modelId="{431F6907-E6CE-4779-AB81-FECB66CC4039}">
      <dsp:nvSpPr>
        <dsp:cNvPr id="0" name=""/>
        <dsp:cNvSpPr/>
      </dsp:nvSpPr>
      <dsp:spPr>
        <a:xfrm>
          <a:off x="3652749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EC795F-2DA2-4C38-9F60-D13717715D65}">
      <dsp:nvSpPr>
        <dsp:cNvPr id="0" name=""/>
        <dsp:cNvSpPr/>
      </dsp:nvSpPr>
      <dsp:spPr>
        <a:xfrm>
          <a:off x="5283447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Crimen Organizado</a:t>
          </a:r>
        </a:p>
      </dsp:txBody>
      <dsp:txXfrm>
        <a:off x="5283447" y="1740535"/>
        <a:ext cx="1709811" cy="1740535"/>
      </dsp:txXfrm>
    </dsp:sp>
    <dsp:sp modelId="{3009FEE0-D81E-4E2B-A050-A6BBDF6AB555}">
      <dsp:nvSpPr>
        <dsp:cNvPr id="0" name=""/>
        <dsp:cNvSpPr/>
      </dsp:nvSpPr>
      <dsp:spPr>
        <a:xfrm>
          <a:off x="5413855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5D1890B-4C29-459C-99FA-F24C86A897A1}">
      <dsp:nvSpPr>
        <dsp:cNvPr id="0" name=""/>
        <dsp:cNvSpPr/>
      </dsp:nvSpPr>
      <dsp:spPr>
        <a:xfrm>
          <a:off x="7044553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Cambio Climático</a:t>
          </a:r>
        </a:p>
      </dsp:txBody>
      <dsp:txXfrm>
        <a:off x="7044553" y="1740535"/>
        <a:ext cx="1709811" cy="1740535"/>
      </dsp:txXfrm>
    </dsp:sp>
    <dsp:sp modelId="{E1C34232-D79C-4DBD-A4AD-BD6FD124CB40}">
      <dsp:nvSpPr>
        <dsp:cNvPr id="0" name=""/>
        <dsp:cNvSpPr/>
      </dsp:nvSpPr>
      <dsp:spPr>
        <a:xfrm>
          <a:off x="7174961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D618E8-76AD-4A9F-8DCA-5C428AB0CB3B}">
      <dsp:nvSpPr>
        <dsp:cNvPr id="0" name=""/>
        <dsp:cNvSpPr/>
      </dsp:nvSpPr>
      <dsp:spPr>
        <a:xfrm>
          <a:off x="8805659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Cadena de suministros</a:t>
          </a:r>
        </a:p>
      </dsp:txBody>
      <dsp:txXfrm>
        <a:off x="8805659" y="1740535"/>
        <a:ext cx="1709811" cy="1740535"/>
      </dsp:txXfrm>
    </dsp:sp>
    <dsp:sp modelId="{686531E7-3846-4F78-AADB-C81D88C68F54}">
      <dsp:nvSpPr>
        <dsp:cNvPr id="0" name=""/>
        <dsp:cNvSpPr/>
      </dsp:nvSpPr>
      <dsp:spPr>
        <a:xfrm>
          <a:off x="8936067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19F59F-036E-40EF-B064-99294C743B54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686CB-EDAD-49B4-AD1B-D58E72E6CA96}">
      <dsp:nvSpPr>
        <dsp:cNvPr id="0" name=""/>
        <dsp:cNvSpPr/>
      </dsp:nvSpPr>
      <dsp:spPr>
        <a:xfrm>
          <a:off x="0" y="1029515"/>
          <a:ext cx="470680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09AD3-7636-4D90-89D0-3547F7E11A7A}">
      <dsp:nvSpPr>
        <dsp:cNvPr id="0" name=""/>
        <dsp:cNvSpPr/>
      </dsp:nvSpPr>
      <dsp:spPr>
        <a:xfrm>
          <a:off x="235340" y="571954"/>
          <a:ext cx="3294762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534" tIns="0" rIns="12453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b="1" kern="1200" dirty="0"/>
            <a:t>Interconexión </a:t>
          </a:r>
        </a:p>
      </dsp:txBody>
      <dsp:txXfrm>
        <a:off x="280012" y="616626"/>
        <a:ext cx="3205418" cy="825776"/>
      </dsp:txXfrm>
    </dsp:sp>
    <dsp:sp modelId="{77B004CE-DEBE-40F8-A47B-260E6D208804}">
      <dsp:nvSpPr>
        <dsp:cNvPr id="0" name=""/>
        <dsp:cNvSpPr/>
      </dsp:nvSpPr>
      <dsp:spPr>
        <a:xfrm>
          <a:off x="0" y="2435675"/>
          <a:ext cx="470680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86ED9-7D62-4301-9FE4-E7C1ECEA3EE3}">
      <dsp:nvSpPr>
        <dsp:cNvPr id="0" name=""/>
        <dsp:cNvSpPr/>
      </dsp:nvSpPr>
      <dsp:spPr>
        <a:xfrm>
          <a:off x="235340" y="1978115"/>
          <a:ext cx="3294762" cy="9151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534" tIns="0" rIns="12453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b="1" kern="1200" dirty="0"/>
            <a:t>Interdependencia </a:t>
          </a:r>
        </a:p>
      </dsp:txBody>
      <dsp:txXfrm>
        <a:off x="280012" y="2022787"/>
        <a:ext cx="3205418" cy="8257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CFB1C-12BC-45BF-9185-0BB397B42B61}">
      <dsp:nvSpPr>
        <dsp:cNvPr id="0" name=""/>
        <dsp:cNvSpPr/>
      </dsp:nvSpPr>
      <dsp:spPr>
        <a:xfrm>
          <a:off x="0" y="332084"/>
          <a:ext cx="6253721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358" tIns="416560" rIns="48535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/>
            <a:t>Social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/>
            <a:t>Tecnológica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/>
            <a:t>Económica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/>
            <a:t>Productiva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¿Política?</a:t>
          </a:r>
          <a:endParaRPr lang="en-US" sz="2000" kern="1200" dirty="0"/>
        </a:p>
      </dsp:txBody>
      <dsp:txXfrm>
        <a:off x="0" y="332084"/>
        <a:ext cx="6253721" cy="2142000"/>
      </dsp:txXfrm>
    </dsp:sp>
    <dsp:sp modelId="{EB13F05A-1070-489F-9F1E-12C38780AF68}">
      <dsp:nvSpPr>
        <dsp:cNvPr id="0" name=""/>
        <dsp:cNvSpPr/>
      </dsp:nvSpPr>
      <dsp:spPr>
        <a:xfrm>
          <a:off x="312686" y="36884"/>
          <a:ext cx="4377605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Transformación</a:t>
          </a:r>
          <a:endParaRPr lang="en-US" sz="2000" b="1" kern="1200" dirty="0"/>
        </a:p>
      </dsp:txBody>
      <dsp:txXfrm>
        <a:off x="341507" y="65705"/>
        <a:ext cx="4319963" cy="532758"/>
      </dsp:txXfrm>
    </dsp:sp>
    <dsp:sp modelId="{9AB3ECDF-2DE7-4173-833B-2027EBEA39BB}">
      <dsp:nvSpPr>
        <dsp:cNvPr id="0" name=""/>
        <dsp:cNvSpPr/>
      </dsp:nvSpPr>
      <dsp:spPr>
        <a:xfrm>
          <a:off x="0" y="2877285"/>
          <a:ext cx="6253721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358" tIns="416560" rIns="48535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/>
            <a:t>En la construcción del futuro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/>
            <a:t>Adaptabilidad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/>
            <a:t>Flexibilidad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/>
            <a:t>Alianzas público – privada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/>
            <a:t>En la comprensión de la complejidad</a:t>
          </a:r>
          <a:endParaRPr lang="en-US" sz="2000" kern="1200"/>
        </a:p>
      </dsp:txBody>
      <dsp:txXfrm>
        <a:off x="0" y="2877285"/>
        <a:ext cx="6253721" cy="2142000"/>
      </dsp:txXfrm>
    </dsp:sp>
    <dsp:sp modelId="{6C754642-B8E4-406A-97D5-601565BBC4BE}">
      <dsp:nvSpPr>
        <dsp:cNvPr id="0" name=""/>
        <dsp:cNvSpPr/>
      </dsp:nvSpPr>
      <dsp:spPr>
        <a:xfrm>
          <a:off x="312686" y="2582084"/>
          <a:ext cx="4377605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Innovación</a:t>
          </a:r>
          <a:endParaRPr lang="en-US" sz="2000" b="1" kern="1200" dirty="0"/>
        </a:p>
      </dsp:txBody>
      <dsp:txXfrm>
        <a:off x="341507" y="2610905"/>
        <a:ext cx="4319963" cy="5327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70D59-93AE-4745-A4E8-194CEF48D782}">
      <dsp:nvSpPr>
        <dsp:cNvPr id="0" name=""/>
        <dsp:cNvSpPr/>
      </dsp:nvSpPr>
      <dsp:spPr>
        <a:xfrm rot="10800000">
          <a:off x="1017560" y="1172"/>
          <a:ext cx="3580892" cy="46242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EEUU</a:t>
          </a:r>
        </a:p>
      </dsp:txBody>
      <dsp:txXfrm rot="10800000">
        <a:off x="1133167" y="1172"/>
        <a:ext cx="3465285" cy="462427"/>
      </dsp:txXfrm>
    </dsp:sp>
    <dsp:sp modelId="{58588F29-DED8-4092-820F-121C176B4568}">
      <dsp:nvSpPr>
        <dsp:cNvPr id="0" name=""/>
        <dsp:cNvSpPr/>
      </dsp:nvSpPr>
      <dsp:spPr>
        <a:xfrm>
          <a:off x="786347" y="1172"/>
          <a:ext cx="462427" cy="4624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AE84D-2DD0-49E4-88F8-A91B6F461D95}">
      <dsp:nvSpPr>
        <dsp:cNvPr id="0" name=""/>
        <dsp:cNvSpPr/>
      </dsp:nvSpPr>
      <dsp:spPr>
        <a:xfrm rot="10800000">
          <a:off x="1017560" y="601637"/>
          <a:ext cx="3580892" cy="462427"/>
        </a:xfrm>
        <a:prstGeom prst="homePlate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UE</a:t>
          </a:r>
        </a:p>
      </dsp:txBody>
      <dsp:txXfrm rot="10800000">
        <a:off x="1133167" y="601637"/>
        <a:ext cx="3465285" cy="462427"/>
      </dsp:txXfrm>
    </dsp:sp>
    <dsp:sp modelId="{F9BEA1BD-B38F-40F3-B1C3-8228C10A6673}">
      <dsp:nvSpPr>
        <dsp:cNvPr id="0" name=""/>
        <dsp:cNvSpPr/>
      </dsp:nvSpPr>
      <dsp:spPr>
        <a:xfrm>
          <a:off x="786347" y="601637"/>
          <a:ext cx="462427" cy="4624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DCC13-A8D2-4E00-AEA0-70962B3BB2FE}">
      <dsp:nvSpPr>
        <dsp:cNvPr id="0" name=""/>
        <dsp:cNvSpPr/>
      </dsp:nvSpPr>
      <dsp:spPr>
        <a:xfrm rot="10800000">
          <a:off x="1017560" y="1202103"/>
          <a:ext cx="3580892" cy="462427"/>
        </a:xfrm>
        <a:prstGeom prst="homePlate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CHINA</a:t>
          </a:r>
        </a:p>
      </dsp:txBody>
      <dsp:txXfrm rot="10800000">
        <a:off x="1133167" y="1202103"/>
        <a:ext cx="3465285" cy="462427"/>
      </dsp:txXfrm>
    </dsp:sp>
    <dsp:sp modelId="{E5FF0844-64D5-48CA-99CE-E8FA48B04918}">
      <dsp:nvSpPr>
        <dsp:cNvPr id="0" name=""/>
        <dsp:cNvSpPr/>
      </dsp:nvSpPr>
      <dsp:spPr>
        <a:xfrm>
          <a:off x="786347" y="1202103"/>
          <a:ext cx="462427" cy="4624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CEF05-5BB1-4B29-9EE6-4612FCD47DD6}">
      <dsp:nvSpPr>
        <dsp:cNvPr id="0" name=""/>
        <dsp:cNvSpPr/>
      </dsp:nvSpPr>
      <dsp:spPr>
        <a:xfrm rot="10800000">
          <a:off x="1017560" y="1802569"/>
          <a:ext cx="3580892" cy="462427"/>
        </a:xfrm>
        <a:prstGeom prst="homePlate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RUSIA</a:t>
          </a:r>
        </a:p>
      </dsp:txBody>
      <dsp:txXfrm rot="10800000">
        <a:off x="1133167" y="1802569"/>
        <a:ext cx="3465285" cy="462427"/>
      </dsp:txXfrm>
    </dsp:sp>
    <dsp:sp modelId="{5FBBAA68-F6B3-4419-A0B6-8A6A8D46048F}">
      <dsp:nvSpPr>
        <dsp:cNvPr id="0" name=""/>
        <dsp:cNvSpPr/>
      </dsp:nvSpPr>
      <dsp:spPr>
        <a:xfrm>
          <a:off x="786347" y="1802569"/>
          <a:ext cx="462427" cy="462427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306C-A691-4A17-8269-D08AB3D5382C}">
      <dsp:nvSpPr>
        <dsp:cNvPr id="0" name=""/>
        <dsp:cNvSpPr/>
      </dsp:nvSpPr>
      <dsp:spPr>
        <a:xfrm rot="10800000">
          <a:off x="1017560" y="2403034"/>
          <a:ext cx="3580892" cy="462427"/>
        </a:xfrm>
        <a:prstGeom prst="homePlate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INDIA</a:t>
          </a:r>
        </a:p>
      </dsp:txBody>
      <dsp:txXfrm rot="10800000">
        <a:off x="1133167" y="2403034"/>
        <a:ext cx="3465285" cy="462427"/>
      </dsp:txXfrm>
    </dsp:sp>
    <dsp:sp modelId="{2856C85F-1FD1-48BE-B823-51FF2B7B6EB0}">
      <dsp:nvSpPr>
        <dsp:cNvPr id="0" name=""/>
        <dsp:cNvSpPr/>
      </dsp:nvSpPr>
      <dsp:spPr>
        <a:xfrm>
          <a:off x="786347" y="2403034"/>
          <a:ext cx="462427" cy="462427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E7F7A-95DC-4728-8683-F8E8DB283AD4}">
      <dsp:nvSpPr>
        <dsp:cNvPr id="0" name=""/>
        <dsp:cNvSpPr/>
      </dsp:nvSpPr>
      <dsp:spPr>
        <a:xfrm rot="10800000">
          <a:off x="1017560" y="3003500"/>
          <a:ext cx="3580892" cy="462427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REINO UNIDO </a:t>
          </a:r>
        </a:p>
      </dsp:txBody>
      <dsp:txXfrm rot="10800000">
        <a:off x="1133167" y="3003500"/>
        <a:ext cx="3465285" cy="462427"/>
      </dsp:txXfrm>
    </dsp:sp>
    <dsp:sp modelId="{80B19D38-E1D0-478A-9061-D6FC7CF0F79B}">
      <dsp:nvSpPr>
        <dsp:cNvPr id="0" name=""/>
        <dsp:cNvSpPr/>
      </dsp:nvSpPr>
      <dsp:spPr>
        <a:xfrm>
          <a:off x="786347" y="3003500"/>
          <a:ext cx="462427" cy="462427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36DC4-AC26-4057-8802-6D8DDFA0DAB4}">
      <dsp:nvSpPr>
        <dsp:cNvPr id="0" name=""/>
        <dsp:cNvSpPr/>
      </dsp:nvSpPr>
      <dsp:spPr>
        <a:xfrm>
          <a:off x="4631" y="0"/>
          <a:ext cx="831253" cy="83125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E4B01-A7EA-471F-ADD9-78FD28B19325}">
      <dsp:nvSpPr>
        <dsp:cNvPr id="0" name=""/>
        <dsp:cNvSpPr/>
      </dsp:nvSpPr>
      <dsp:spPr>
        <a:xfrm>
          <a:off x="87757" y="83125"/>
          <a:ext cx="665003" cy="665003"/>
        </a:xfrm>
        <a:prstGeom prst="chord">
          <a:avLst>
            <a:gd name="adj1" fmla="val 1168272"/>
            <a:gd name="adj2" fmla="val 96317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E120F-C9D1-4806-B27A-8A69373172D0}">
      <dsp:nvSpPr>
        <dsp:cNvPr id="0" name=""/>
        <dsp:cNvSpPr/>
      </dsp:nvSpPr>
      <dsp:spPr>
        <a:xfrm>
          <a:off x="1009063" y="0"/>
          <a:ext cx="2459125" cy="83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0" tIns="109220" rIns="109220" bIns="109220" numCol="1" spcCol="1270" anchor="b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BM</a:t>
          </a:r>
        </a:p>
      </dsp:txBody>
      <dsp:txXfrm>
        <a:off x="1009063" y="0"/>
        <a:ext cx="2459125" cy="831253"/>
      </dsp:txXfrm>
    </dsp:sp>
    <dsp:sp modelId="{59834990-E14D-44BA-9DEF-FA19BD390120}">
      <dsp:nvSpPr>
        <dsp:cNvPr id="0" name=""/>
        <dsp:cNvSpPr/>
      </dsp:nvSpPr>
      <dsp:spPr>
        <a:xfrm>
          <a:off x="3641367" y="0"/>
          <a:ext cx="831253" cy="83125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FF543-4DED-4917-94E5-5F56CFCEA58B}">
      <dsp:nvSpPr>
        <dsp:cNvPr id="0" name=""/>
        <dsp:cNvSpPr/>
      </dsp:nvSpPr>
      <dsp:spPr>
        <a:xfrm>
          <a:off x="3724492" y="83125"/>
          <a:ext cx="665003" cy="665003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02170-EB9C-495D-951F-DBF33E6F4627}">
      <dsp:nvSpPr>
        <dsp:cNvPr id="0" name=""/>
        <dsp:cNvSpPr/>
      </dsp:nvSpPr>
      <dsp:spPr>
        <a:xfrm>
          <a:off x="4645798" y="0"/>
          <a:ext cx="2459125" cy="83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0" tIns="109220" rIns="109220" bIns="109220" numCol="1" spcCol="1270" anchor="b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/>
            <a:t>OCDE</a:t>
          </a:r>
          <a:endParaRPr lang="es-ES" sz="4300" kern="1200" dirty="0"/>
        </a:p>
      </dsp:txBody>
      <dsp:txXfrm>
        <a:off x="4645798" y="0"/>
        <a:ext cx="2459125" cy="831253"/>
      </dsp:txXfrm>
    </dsp:sp>
    <dsp:sp modelId="{4B411B59-50D2-4063-BEC1-CEE3A506E95A}">
      <dsp:nvSpPr>
        <dsp:cNvPr id="0" name=""/>
        <dsp:cNvSpPr/>
      </dsp:nvSpPr>
      <dsp:spPr>
        <a:xfrm>
          <a:off x="7278102" y="0"/>
          <a:ext cx="831253" cy="83125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2A72A-600E-4FD9-81F9-7794F70C9863}">
      <dsp:nvSpPr>
        <dsp:cNvPr id="0" name=""/>
        <dsp:cNvSpPr/>
      </dsp:nvSpPr>
      <dsp:spPr>
        <a:xfrm>
          <a:off x="7361227" y="83125"/>
          <a:ext cx="665003" cy="66500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09F3D-E6AF-4E59-8E92-198E51965CE5}">
      <dsp:nvSpPr>
        <dsp:cNvPr id="0" name=""/>
        <dsp:cNvSpPr/>
      </dsp:nvSpPr>
      <dsp:spPr>
        <a:xfrm>
          <a:off x="8282534" y="0"/>
          <a:ext cx="2459125" cy="83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0" tIns="109220" rIns="109220" bIns="109220" numCol="1" spcCol="1270" anchor="b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FMI</a:t>
          </a:r>
        </a:p>
      </dsp:txBody>
      <dsp:txXfrm>
        <a:off x="8282534" y="0"/>
        <a:ext cx="2459125" cy="83125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F827F-94DB-44EB-B838-47180735EA71}">
      <dsp:nvSpPr>
        <dsp:cNvPr id="0" name=""/>
        <dsp:cNvSpPr/>
      </dsp:nvSpPr>
      <dsp:spPr>
        <a:xfrm>
          <a:off x="829161" y="0"/>
          <a:ext cx="9397158" cy="4445858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1234818-C031-4DB3-B0A8-63E976EDBC6C}">
      <dsp:nvSpPr>
        <dsp:cNvPr id="0" name=""/>
        <dsp:cNvSpPr/>
      </dsp:nvSpPr>
      <dsp:spPr>
        <a:xfrm>
          <a:off x="3259" y="1333757"/>
          <a:ext cx="2617299" cy="17783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1990-2000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b="1" kern="1200" dirty="0"/>
            <a:t>Globalización</a:t>
          </a:r>
        </a:p>
      </dsp:txBody>
      <dsp:txXfrm>
        <a:off x="90071" y="1420569"/>
        <a:ext cx="2443675" cy="1604719"/>
      </dsp:txXfrm>
    </dsp:sp>
    <dsp:sp modelId="{00C12E7D-574A-469B-847F-6C1001A82205}">
      <dsp:nvSpPr>
        <dsp:cNvPr id="0" name=""/>
        <dsp:cNvSpPr/>
      </dsp:nvSpPr>
      <dsp:spPr>
        <a:xfrm>
          <a:off x="2813813" y="1333757"/>
          <a:ext cx="2617299" cy="1778343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2001-2010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b="1" kern="1200" dirty="0"/>
            <a:t>Capitalismo - Seguridad</a:t>
          </a:r>
        </a:p>
      </dsp:txBody>
      <dsp:txXfrm>
        <a:off x="2900625" y="1420569"/>
        <a:ext cx="2443675" cy="1604719"/>
      </dsp:txXfrm>
    </dsp:sp>
    <dsp:sp modelId="{256CB0D7-CB09-4B59-BACB-DB920D734CE8}">
      <dsp:nvSpPr>
        <dsp:cNvPr id="0" name=""/>
        <dsp:cNvSpPr/>
      </dsp:nvSpPr>
      <dsp:spPr>
        <a:xfrm>
          <a:off x="5624367" y="1333757"/>
          <a:ext cx="2617299" cy="1778343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2011 - 2020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b="1" kern="1200" dirty="0" err="1"/>
            <a:t>Posglobalización</a:t>
          </a:r>
          <a:r>
            <a:rPr lang="es-CL" sz="2000" b="1" kern="1200" dirty="0"/>
            <a:t> </a:t>
          </a:r>
          <a:r>
            <a:rPr lang="es-CL" sz="2000" b="1" kern="1200" dirty="0" err="1"/>
            <a:t>poscapitalismo</a:t>
          </a:r>
          <a:endParaRPr lang="es-CL" sz="2000" b="1" kern="1200" dirty="0"/>
        </a:p>
      </dsp:txBody>
      <dsp:txXfrm>
        <a:off x="5711179" y="1420569"/>
        <a:ext cx="2443675" cy="1604719"/>
      </dsp:txXfrm>
    </dsp:sp>
    <dsp:sp modelId="{E7C35A51-C766-48F1-983E-935A521F6207}">
      <dsp:nvSpPr>
        <dsp:cNvPr id="0" name=""/>
        <dsp:cNvSpPr/>
      </dsp:nvSpPr>
      <dsp:spPr>
        <a:xfrm>
          <a:off x="8434922" y="1333757"/>
          <a:ext cx="2617299" cy="1778343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 dirty="0"/>
            <a:t>2021 - 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b="1" kern="1200" dirty="0"/>
            <a:t>Reforma bases plataforma  Neoliberal</a:t>
          </a:r>
        </a:p>
      </dsp:txBody>
      <dsp:txXfrm>
        <a:off x="8521734" y="1420569"/>
        <a:ext cx="2443675" cy="1604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19149-51EC-4AF2-A855-0943EA57BE36}">
      <dsp:nvSpPr>
        <dsp:cNvPr id="0" name=""/>
        <dsp:cNvSpPr/>
      </dsp:nvSpPr>
      <dsp:spPr>
        <a:xfrm>
          <a:off x="1178340" y="656963"/>
          <a:ext cx="4492257" cy="4492257"/>
        </a:xfrm>
        <a:prstGeom prst="blockArc">
          <a:avLst>
            <a:gd name="adj1" fmla="val 12600000"/>
            <a:gd name="adj2" fmla="val 16200000"/>
            <a:gd name="adj3" fmla="val 451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CC5BCA-70FB-48F4-8305-EC62ED1416B0}">
      <dsp:nvSpPr>
        <dsp:cNvPr id="0" name=""/>
        <dsp:cNvSpPr/>
      </dsp:nvSpPr>
      <dsp:spPr>
        <a:xfrm>
          <a:off x="1178340" y="656963"/>
          <a:ext cx="4492257" cy="4492257"/>
        </a:xfrm>
        <a:prstGeom prst="blockArc">
          <a:avLst>
            <a:gd name="adj1" fmla="val 9000000"/>
            <a:gd name="adj2" fmla="val 12600000"/>
            <a:gd name="adj3" fmla="val 451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A4A25B-A818-4B41-BCE4-D23D6307A827}">
      <dsp:nvSpPr>
        <dsp:cNvPr id="0" name=""/>
        <dsp:cNvSpPr/>
      </dsp:nvSpPr>
      <dsp:spPr>
        <a:xfrm>
          <a:off x="1178340" y="656963"/>
          <a:ext cx="4492257" cy="4492257"/>
        </a:xfrm>
        <a:prstGeom prst="blockArc">
          <a:avLst>
            <a:gd name="adj1" fmla="val 5400000"/>
            <a:gd name="adj2" fmla="val 9000000"/>
            <a:gd name="adj3" fmla="val 451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83F423-36C4-4B4A-9F12-402AB6B45491}">
      <dsp:nvSpPr>
        <dsp:cNvPr id="0" name=""/>
        <dsp:cNvSpPr/>
      </dsp:nvSpPr>
      <dsp:spPr>
        <a:xfrm>
          <a:off x="1178340" y="656963"/>
          <a:ext cx="4492257" cy="4492257"/>
        </a:xfrm>
        <a:prstGeom prst="blockArc">
          <a:avLst>
            <a:gd name="adj1" fmla="val 1800000"/>
            <a:gd name="adj2" fmla="val 5400000"/>
            <a:gd name="adj3" fmla="val 451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23DD8E-ECDE-41DE-A471-C7ACE398F0CA}">
      <dsp:nvSpPr>
        <dsp:cNvPr id="0" name=""/>
        <dsp:cNvSpPr/>
      </dsp:nvSpPr>
      <dsp:spPr>
        <a:xfrm>
          <a:off x="1210424" y="603177"/>
          <a:ext cx="4492257" cy="4492257"/>
        </a:xfrm>
        <a:prstGeom prst="blockArc">
          <a:avLst>
            <a:gd name="adj1" fmla="val 19896482"/>
            <a:gd name="adj2" fmla="val 1898072"/>
            <a:gd name="adj3" fmla="val 451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7DA432-3FD1-402D-BBB3-1F0874A4B423}">
      <dsp:nvSpPr>
        <dsp:cNvPr id="0" name=""/>
        <dsp:cNvSpPr/>
      </dsp:nvSpPr>
      <dsp:spPr>
        <a:xfrm>
          <a:off x="1239979" y="656097"/>
          <a:ext cx="4492257" cy="4492257"/>
        </a:xfrm>
        <a:prstGeom prst="blockArc">
          <a:avLst>
            <a:gd name="adj1" fmla="val 16103466"/>
            <a:gd name="adj2" fmla="val 19801564"/>
            <a:gd name="adj3" fmla="val 451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1648A0-5B7C-4DC6-9948-2CEC385E5BC8}">
      <dsp:nvSpPr>
        <dsp:cNvPr id="0" name=""/>
        <dsp:cNvSpPr/>
      </dsp:nvSpPr>
      <dsp:spPr>
        <a:xfrm>
          <a:off x="2417690" y="1896313"/>
          <a:ext cx="2013557" cy="2013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600" b="1" kern="1200" dirty="0"/>
            <a:t>PMSEII</a:t>
          </a:r>
        </a:p>
      </dsp:txBody>
      <dsp:txXfrm>
        <a:off x="2712569" y="2191192"/>
        <a:ext cx="1423799" cy="1423799"/>
      </dsp:txXfrm>
    </dsp:sp>
    <dsp:sp modelId="{3603B78D-28F9-4E7D-87FD-264BA1E944D6}">
      <dsp:nvSpPr>
        <dsp:cNvPr id="0" name=""/>
        <dsp:cNvSpPr/>
      </dsp:nvSpPr>
      <dsp:spPr>
        <a:xfrm>
          <a:off x="2561875" y="2959"/>
          <a:ext cx="1725187" cy="14094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Político </a:t>
          </a:r>
        </a:p>
      </dsp:txBody>
      <dsp:txXfrm>
        <a:off x="2814523" y="209374"/>
        <a:ext cx="1219891" cy="996660"/>
      </dsp:txXfrm>
    </dsp:sp>
    <dsp:sp modelId="{266EDEC1-9BCE-49A6-AB55-CFE443D32C84}">
      <dsp:nvSpPr>
        <dsp:cNvPr id="0" name=""/>
        <dsp:cNvSpPr/>
      </dsp:nvSpPr>
      <dsp:spPr>
        <a:xfrm>
          <a:off x="4242898" y="1100653"/>
          <a:ext cx="2289942" cy="14094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Policial/Militar </a:t>
          </a:r>
        </a:p>
      </dsp:txBody>
      <dsp:txXfrm>
        <a:off x="4578252" y="1307068"/>
        <a:ext cx="1619234" cy="996660"/>
      </dsp:txXfrm>
    </dsp:sp>
    <dsp:sp modelId="{6BB64AC2-0AED-4DEB-AA68-D70725341C52}">
      <dsp:nvSpPr>
        <dsp:cNvPr id="0" name=""/>
        <dsp:cNvSpPr/>
      </dsp:nvSpPr>
      <dsp:spPr>
        <a:xfrm>
          <a:off x="4358038" y="3296040"/>
          <a:ext cx="1935384" cy="14094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/>
            <a:t>Social </a:t>
          </a:r>
        </a:p>
      </dsp:txBody>
      <dsp:txXfrm>
        <a:off x="4641468" y="3502455"/>
        <a:ext cx="1368524" cy="996660"/>
      </dsp:txXfrm>
    </dsp:sp>
    <dsp:sp modelId="{02D17120-29FF-40F9-88B2-54264737851F}">
      <dsp:nvSpPr>
        <dsp:cNvPr id="0" name=""/>
        <dsp:cNvSpPr/>
      </dsp:nvSpPr>
      <dsp:spPr>
        <a:xfrm>
          <a:off x="2506778" y="4393734"/>
          <a:ext cx="1835381" cy="14094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Económico</a:t>
          </a:r>
        </a:p>
      </dsp:txBody>
      <dsp:txXfrm>
        <a:off x="2775563" y="4600149"/>
        <a:ext cx="1297811" cy="996660"/>
      </dsp:txXfrm>
    </dsp:sp>
    <dsp:sp modelId="{6161F61C-1DBC-43D0-A2C0-D83F9CF3CFF9}">
      <dsp:nvSpPr>
        <dsp:cNvPr id="0" name=""/>
        <dsp:cNvSpPr/>
      </dsp:nvSpPr>
      <dsp:spPr>
        <a:xfrm>
          <a:off x="569152" y="3296040"/>
          <a:ext cx="1908111" cy="14094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Información</a:t>
          </a:r>
        </a:p>
      </dsp:txBody>
      <dsp:txXfrm>
        <a:off x="848588" y="3502455"/>
        <a:ext cx="1349239" cy="996660"/>
      </dsp:txXfrm>
    </dsp:sp>
    <dsp:sp modelId="{A445F890-A59B-48A5-957F-AE30E48B4E50}">
      <dsp:nvSpPr>
        <dsp:cNvPr id="0" name=""/>
        <dsp:cNvSpPr/>
      </dsp:nvSpPr>
      <dsp:spPr>
        <a:xfrm>
          <a:off x="368046" y="1100653"/>
          <a:ext cx="2310323" cy="14094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Infraestructura</a:t>
          </a:r>
          <a:r>
            <a:rPr lang="es-CL" sz="1200" b="1" kern="1200" dirty="0"/>
            <a:t> </a:t>
          </a:r>
        </a:p>
      </dsp:txBody>
      <dsp:txXfrm>
        <a:off x="706385" y="1307068"/>
        <a:ext cx="1633645" cy="996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D732B-3B31-4075-A967-9BF3D29662CB}">
      <dsp:nvSpPr>
        <dsp:cNvPr id="0" name=""/>
        <dsp:cNvSpPr/>
      </dsp:nvSpPr>
      <dsp:spPr>
        <a:xfrm>
          <a:off x="0" y="1776567"/>
          <a:ext cx="3306535" cy="2099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A969D8-C48C-4D22-86AD-CC558DD2379D}">
      <dsp:nvSpPr>
        <dsp:cNvPr id="0" name=""/>
        <dsp:cNvSpPr/>
      </dsp:nvSpPr>
      <dsp:spPr>
        <a:xfrm>
          <a:off x="367392" y="2125591"/>
          <a:ext cx="3306535" cy="2099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/>
            <a:t>Factores Disruptivos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(entre los Cisnes Negros y los Rinocerontes)</a:t>
          </a:r>
        </a:p>
      </dsp:txBody>
      <dsp:txXfrm>
        <a:off x="428889" y="2187088"/>
        <a:ext cx="3183541" cy="1976656"/>
      </dsp:txXfrm>
    </dsp:sp>
    <dsp:sp modelId="{C1765C04-4D92-4582-91E2-38393CAA868D}">
      <dsp:nvSpPr>
        <dsp:cNvPr id="0" name=""/>
        <dsp:cNvSpPr/>
      </dsp:nvSpPr>
      <dsp:spPr>
        <a:xfrm>
          <a:off x="4041321" y="1776567"/>
          <a:ext cx="3306535" cy="2099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D27AFF-638A-42C8-9366-65C7A2C1AED8}">
      <dsp:nvSpPr>
        <dsp:cNvPr id="0" name=""/>
        <dsp:cNvSpPr/>
      </dsp:nvSpPr>
      <dsp:spPr>
        <a:xfrm>
          <a:off x="4408714" y="2125591"/>
          <a:ext cx="3306535" cy="2099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Percepción de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Policrisis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Multicrisis</a:t>
          </a:r>
        </a:p>
      </dsp:txBody>
      <dsp:txXfrm>
        <a:off x="4470211" y="2187088"/>
        <a:ext cx="3183541" cy="1976656"/>
      </dsp:txXfrm>
    </dsp:sp>
    <dsp:sp modelId="{98579501-D91F-4A60-B490-21B5603D3A2A}">
      <dsp:nvSpPr>
        <dsp:cNvPr id="0" name=""/>
        <dsp:cNvSpPr/>
      </dsp:nvSpPr>
      <dsp:spPr>
        <a:xfrm>
          <a:off x="8082642" y="1776567"/>
          <a:ext cx="3306535" cy="2099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B74C86-84FD-4E71-9B58-42D4A7552B34}">
      <dsp:nvSpPr>
        <dsp:cNvPr id="0" name=""/>
        <dsp:cNvSpPr/>
      </dsp:nvSpPr>
      <dsp:spPr>
        <a:xfrm>
          <a:off x="8450035" y="2125591"/>
          <a:ext cx="3306535" cy="2099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Tendencia a Fragmentación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Aislamiento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Desacoplamiento</a:t>
          </a:r>
        </a:p>
      </dsp:txBody>
      <dsp:txXfrm>
        <a:off x="8511532" y="2187088"/>
        <a:ext cx="3183541" cy="1976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3ACB2-5758-46C3-B062-44B8BE70B3FC}">
      <dsp:nvSpPr>
        <dsp:cNvPr id="0" name=""/>
        <dsp:cNvSpPr/>
      </dsp:nvSpPr>
      <dsp:spPr>
        <a:xfrm>
          <a:off x="3920889" y="3577842"/>
          <a:ext cx="128412" cy="128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7B39AB-FDA2-41FA-B357-C36AEE286B7C}">
      <dsp:nvSpPr>
        <dsp:cNvPr id="0" name=""/>
        <dsp:cNvSpPr/>
      </dsp:nvSpPr>
      <dsp:spPr>
        <a:xfrm>
          <a:off x="3679124" y="3694252"/>
          <a:ext cx="128412" cy="128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49D7DE-B79D-4216-A6B5-3FAF4939AA1E}">
      <dsp:nvSpPr>
        <dsp:cNvPr id="0" name=""/>
        <dsp:cNvSpPr/>
      </dsp:nvSpPr>
      <dsp:spPr>
        <a:xfrm>
          <a:off x="3426262" y="3786202"/>
          <a:ext cx="128412" cy="128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43FDF6-1BD3-4F32-8E80-C60172D30F95}">
      <dsp:nvSpPr>
        <dsp:cNvPr id="0" name=""/>
        <dsp:cNvSpPr/>
      </dsp:nvSpPr>
      <dsp:spPr>
        <a:xfrm>
          <a:off x="5081362" y="2230300"/>
          <a:ext cx="128412" cy="128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89B71A-CB24-4C1B-BDA3-4C26FCF91813}">
      <dsp:nvSpPr>
        <dsp:cNvPr id="0" name=""/>
        <dsp:cNvSpPr/>
      </dsp:nvSpPr>
      <dsp:spPr>
        <a:xfrm>
          <a:off x="4984655" y="2467195"/>
          <a:ext cx="128412" cy="1284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D978D3-3F08-4A56-B376-B85FB225CDCE}">
      <dsp:nvSpPr>
        <dsp:cNvPr id="0" name=""/>
        <dsp:cNvSpPr/>
      </dsp:nvSpPr>
      <dsp:spPr>
        <a:xfrm>
          <a:off x="4915693" y="447014"/>
          <a:ext cx="128412" cy="128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821B21-035C-4848-BFD1-D1B29B892DA2}">
      <dsp:nvSpPr>
        <dsp:cNvPr id="0" name=""/>
        <dsp:cNvSpPr/>
      </dsp:nvSpPr>
      <dsp:spPr>
        <a:xfrm>
          <a:off x="5093252" y="333775"/>
          <a:ext cx="128412" cy="128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5DC534-FB30-43B1-84AD-5B871B479D54}">
      <dsp:nvSpPr>
        <dsp:cNvPr id="0" name=""/>
        <dsp:cNvSpPr/>
      </dsp:nvSpPr>
      <dsp:spPr>
        <a:xfrm>
          <a:off x="5271603" y="220536"/>
          <a:ext cx="128412" cy="128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A45F0A-8C2C-4ED8-B95D-B874D42E97A0}">
      <dsp:nvSpPr>
        <dsp:cNvPr id="0" name=""/>
        <dsp:cNvSpPr/>
      </dsp:nvSpPr>
      <dsp:spPr>
        <a:xfrm>
          <a:off x="5449954" y="333775"/>
          <a:ext cx="128412" cy="128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E0612A-DB8F-4345-92AF-2EE616ACA3C2}">
      <dsp:nvSpPr>
        <dsp:cNvPr id="0" name=""/>
        <dsp:cNvSpPr/>
      </dsp:nvSpPr>
      <dsp:spPr>
        <a:xfrm>
          <a:off x="5628305" y="447014"/>
          <a:ext cx="128412" cy="1284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6F9DBD-5F32-4E08-85A3-869DBD4D8FE2}">
      <dsp:nvSpPr>
        <dsp:cNvPr id="0" name=""/>
        <dsp:cNvSpPr/>
      </dsp:nvSpPr>
      <dsp:spPr>
        <a:xfrm>
          <a:off x="5271603" y="459243"/>
          <a:ext cx="128412" cy="128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42713F-E687-4624-9702-687FA0D4ECE9}">
      <dsp:nvSpPr>
        <dsp:cNvPr id="0" name=""/>
        <dsp:cNvSpPr/>
      </dsp:nvSpPr>
      <dsp:spPr>
        <a:xfrm>
          <a:off x="5271603" y="698404"/>
          <a:ext cx="128412" cy="128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89D39A-F993-444C-A849-42A5FA68CBDB}">
      <dsp:nvSpPr>
        <dsp:cNvPr id="0" name=""/>
        <dsp:cNvSpPr/>
      </dsp:nvSpPr>
      <dsp:spPr>
        <a:xfrm>
          <a:off x="2800843" y="4079604"/>
          <a:ext cx="2767218" cy="7419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5728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b="1" kern="1200" dirty="0"/>
            <a:t>Recesión mundial</a:t>
          </a:r>
        </a:p>
      </dsp:txBody>
      <dsp:txXfrm>
        <a:off x="2837062" y="4115823"/>
        <a:ext cx="2694780" cy="669503"/>
      </dsp:txXfrm>
    </dsp:sp>
    <dsp:sp modelId="{AFF38107-4D89-48B6-92E0-32F6324152E7}">
      <dsp:nvSpPr>
        <dsp:cNvPr id="0" name=""/>
        <dsp:cNvSpPr/>
      </dsp:nvSpPr>
      <dsp:spPr>
        <a:xfrm>
          <a:off x="2033537" y="3331774"/>
          <a:ext cx="1282543" cy="12827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16EEF6-C3E0-4997-AEBA-526FA88A971C}">
      <dsp:nvSpPr>
        <dsp:cNvPr id="0" name=""/>
        <dsp:cNvSpPr/>
      </dsp:nvSpPr>
      <dsp:spPr>
        <a:xfrm>
          <a:off x="4580393" y="3116167"/>
          <a:ext cx="2767218" cy="7419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5728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b="1" kern="1200" dirty="0"/>
            <a:t>Cambio paradigmas económicos en el mundo</a:t>
          </a:r>
        </a:p>
      </dsp:txBody>
      <dsp:txXfrm>
        <a:off x="4616612" y="3152386"/>
        <a:ext cx="2694780" cy="669503"/>
      </dsp:txXfrm>
    </dsp:sp>
    <dsp:sp modelId="{2C3ABD74-B027-4F9E-810A-A1793A761F27}">
      <dsp:nvSpPr>
        <dsp:cNvPr id="0" name=""/>
        <dsp:cNvSpPr/>
      </dsp:nvSpPr>
      <dsp:spPr>
        <a:xfrm>
          <a:off x="3813086" y="2368338"/>
          <a:ext cx="1282543" cy="128277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12AA0E-92E4-4FC9-94C8-FFFDB48AF912}">
      <dsp:nvSpPr>
        <dsp:cNvPr id="0" name=""/>
        <dsp:cNvSpPr/>
      </dsp:nvSpPr>
      <dsp:spPr>
        <a:xfrm>
          <a:off x="5397638" y="1654933"/>
          <a:ext cx="2767218" cy="7419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5728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b="1" kern="1200" dirty="0">
              <a:solidFill>
                <a:srgbClr val="FFFF00"/>
              </a:solidFill>
            </a:rPr>
            <a:t>Modificaciones del modelo de desarrollo</a:t>
          </a:r>
        </a:p>
      </dsp:txBody>
      <dsp:txXfrm>
        <a:off x="5433857" y="1691152"/>
        <a:ext cx="2694780" cy="669503"/>
      </dsp:txXfrm>
    </dsp:sp>
    <dsp:sp modelId="{FC89E2DB-C794-4D9C-AE30-F39D61F8EF00}">
      <dsp:nvSpPr>
        <dsp:cNvPr id="0" name=""/>
        <dsp:cNvSpPr/>
      </dsp:nvSpPr>
      <dsp:spPr>
        <a:xfrm>
          <a:off x="8164857" y="1654933"/>
          <a:ext cx="1384005" cy="74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Proyecto futuro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Nuevas alianzas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Modificaciones políticas</a:t>
          </a:r>
        </a:p>
      </dsp:txBody>
      <dsp:txXfrm>
        <a:off x="8164857" y="1654933"/>
        <a:ext cx="1384005" cy="741941"/>
      </dsp:txXfrm>
    </dsp:sp>
    <dsp:sp modelId="{07BEA909-5A15-4620-83CE-2F6522805342}">
      <dsp:nvSpPr>
        <dsp:cNvPr id="0" name=""/>
        <dsp:cNvSpPr/>
      </dsp:nvSpPr>
      <dsp:spPr>
        <a:xfrm>
          <a:off x="4630331" y="907103"/>
          <a:ext cx="1282543" cy="128277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9196A-1E4A-44F9-8092-523D07ECEFA6}">
      <dsp:nvSpPr>
        <dsp:cNvPr id="0" name=""/>
        <dsp:cNvSpPr/>
      </dsp:nvSpPr>
      <dsp:spPr>
        <a:xfrm>
          <a:off x="766857" y="1505547"/>
          <a:ext cx="3040963" cy="265818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Estado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Mercado</a:t>
          </a:r>
        </a:p>
      </dsp:txBody>
      <dsp:txXfrm>
        <a:off x="1527098" y="1904275"/>
        <a:ext cx="1482469" cy="1860728"/>
      </dsp:txXfrm>
    </dsp:sp>
    <dsp:sp modelId="{52D31129-6727-46D7-9BCA-1897E0882F57}">
      <dsp:nvSpPr>
        <dsp:cNvPr id="0" name=""/>
        <dsp:cNvSpPr/>
      </dsp:nvSpPr>
      <dsp:spPr>
        <a:xfrm>
          <a:off x="6616" y="2074398"/>
          <a:ext cx="1520481" cy="1520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Era Moderna I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S. XVII - XX</a:t>
          </a:r>
        </a:p>
      </dsp:txBody>
      <dsp:txXfrm>
        <a:off x="229285" y="2297067"/>
        <a:ext cx="1075143" cy="1075143"/>
      </dsp:txXfrm>
    </dsp:sp>
    <dsp:sp modelId="{E390ACFE-02A7-4561-AFD1-A4D5B9EDC28C}">
      <dsp:nvSpPr>
        <dsp:cNvPr id="0" name=""/>
        <dsp:cNvSpPr/>
      </dsp:nvSpPr>
      <dsp:spPr>
        <a:xfrm>
          <a:off x="5107315" y="1534149"/>
          <a:ext cx="3040963" cy="265818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Estado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Mercado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Sociedad</a:t>
          </a:r>
        </a:p>
      </dsp:txBody>
      <dsp:txXfrm>
        <a:off x="5867556" y="1932877"/>
        <a:ext cx="1482469" cy="1860728"/>
      </dsp:txXfrm>
    </dsp:sp>
    <dsp:sp modelId="{EB6B81D6-F30E-42A5-A60D-FEABE4AE5846}">
      <dsp:nvSpPr>
        <dsp:cNvPr id="0" name=""/>
        <dsp:cNvSpPr/>
      </dsp:nvSpPr>
      <dsp:spPr>
        <a:xfrm>
          <a:off x="3896312" y="2074398"/>
          <a:ext cx="1843188" cy="1520481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Era Moderna II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Globalización 1989</a:t>
          </a:r>
        </a:p>
      </dsp:txBody>
      <dsp:txXfrm>
        <a:off x="4166241" y="2297067"/>
        <a:ext cx="1303330" cy="1075143"/>
      </dsp:txXfrm>
    </dsp:sp>
    <dsp:sp modelId="{DF378FCD-D40C-4940-8654-C90CCDF21420}">
      <dsp:nvSpPr>
        <dsp:cNvPr id="0" name=""/>
        <dsp:cNvSpPr/>
      </dsp:nvSpPr>
      <dsp:spPr>
        <a:xfrm>
          <a:off x="9083040" y="1422399"/>
          <a:ext cx="2696361" cy="28244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Estado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Mercado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Sociedad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Tecnología </a:t>
          </a:r>
        </a:p>
      </dsp:txBody>
      <dsp:txXfrm>
        <a:off x="9757131" y="1846071"/>
        <a:ext cx="1314476" cy="1977136"/>
      </dsp:txXfrm>
    </dsp:sp>
    <dsp:sp modelId="{99692594-4023-4EE7-948B-3F74B686687D}">
      <dsp:nvSpPr>
        <dsp:cNvPr id="0" name=""/>
        <dsp:cNvSpPr/>
      </dsp:nvSpPr>
      <dsp:spPr>
        <a:xfrm>
          <a:off x="8150499" y="2074398"/>
          <a:ext cx="1520481" cy="152048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Post Pandemia</a:t>
          </a:r>
        </a:p>
      </dsp:txBody>
      <dsp:txXfrm>
        <a:off x="8373168" y="2297067"/>
        <a:ext cx="1075143" cy="1075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E2BC0-1C6A-46A4-84F7-975D0B7A1604}">
      <dsp:nvSpPr>
        <dsp:cNvPr id="0" name=""/>
        <dsp:cNvSpPr/>
      </dsp:nvSpPr>
      <dsp:spPr>
        <a:xfrm>
          <a:off x="3767539" y="258280"/>
          <a:ext cx="4856073" cy="4856073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1" kern="1200" dirty="0"/>
            <a:t>Rotary (Sociedad)</a:t>
          </a:r>
        </a:p>
      </dsp:txBody>
      <dsp:txXfrm>
        <a:off x="6407739" y="1154341"/>
        <a:ext cx="1647596" cy="1618691"/>
      </dsp:txXfrm>
    </dsp:sp>
    <dsp:sp modelId="{790D40E7-5EAC-428F-A5B1-5B32DFF7E506}">
      <dsp:nvSpPr>
        <dsp:cNvPr id="0" name=""/>
        <dsp:cNvSpPr/>
      </dsp:nvSpPr>
      <dsp:spPr>
        <a:xfrm>
          <a:off x="3344683" y="534746"/>
          <a:ext cx="4856073" cy="485607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1" kern="1200" dirty="0"/>
            <a:t>Mercado</a:t>
          </a:r>
        </a:p>
      </dsp:txBody>
      <dsp:txXfrm>
        <a:off x="4674322" y="3598697"/>
        <a:ext cx="2196795" cy="1503070"/>
      </dsp:txXfrm>
    </dsp:sp>
    <dsp:sp modelId="{BA5A084F-94BC-4355-B467-E0E5258BBA13}">
      <dsp:nvSpPr>
        <dsp:cNvPr id="0" name=""/>
        <dsp:cNvSpPr/>
      </dsp:nvSpPr>
      <dsp:spPr>
        <a:xfrm>
          <a:off x="3344683" y="534746"/>
          <a:ext cx="4856073" cy="485607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1" kern="1200" dirty="0"/>
            <a:t>Estado</a:t>
          </a:r>
        </a:p>
      </dsp:txBody>
      <dsp:txXfrm>
        <a:off x="3864977" y="1488617"/>
        <a:ext cx="1647596" cy="16186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F946D-E4E3-4E5D-BFA1-096DB946667A}">
      <dsp:nvSpPr>
        <dsp:cNvPr id="0" name=""/>
        <dsp:cNvSpPr/>
      </dsp:nvSpPr>
      <dsp:spPr>
        <a:xfrm>
          <a:off x="3716295" y="348030"/>
          <a:ext cx="4497628" cy="4497628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Sociedad</a:t>
          </a:r>
        </a:p>
      </dsp:txBody>
      <dsp:txXfrm>
        <a:off x="6086652" y="1301099"/>
        <a:ext cx="1606296" cy="1338580"/>
      </dsp:txXfrm>
    </dsp:sp>
    <dsp:sp modelId="{12D5DE3E-C69C-4B53-844E-5130909407A6}">
      <dsp:nvSpPr>
        <dsp:cNvPr id="0" name=""/>
        <dsp:cNvSpPr/>
      </dsp:nvSpPr>
      <dsp:spPr>
        <a:xfrm>
          <a:off x="3623665" y="508660"/>
          <a:ext cx="4497628" cy="449762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Mercado</a:t>
          </a:r>
        </a:p>
      </dsp:txBody>
      <dsp:txXfrm>
        <a:off x="4694529" y="3426764"/>
        <a:ext cx="2409444" cy="1177950"/>
      </dsp:txXfrm>
    </dsp:sp>
    <dsp:sp modelId="{33231C31-0BAB-47E8-B411-08ED124E7B21}">
      <dsp:nvSpPr>
        <dsp:cNvPr id="0" name=""/>
        <dsp:cNvSpPr/>
      </dsp:nvSpPr>
      <dsp:spPr>
        <a:xfrm>
          <a:off x="3531035" y="348030"/>
          <a:ext cx="4497628" cy="4497628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Estado</a:t>
          </a:r>
        </a:p>
      </dsp:txBody>
      <dsp:txXfrm>
        <a:off x="4052011" y="1301099"/>
        <a:ext cx="1606296" cy="1338580"/>
      </dsp:txXfrm>
    </dsp:sp>
    <dsp:sp modelId="{7762FBD5-F4A9-4F3E-8457-6F0A6A4BC2AE}">
      <dsp:nvSpPr>
        <dsp:cNvPr id="0" name=""/>
        <dsp:cNvSpPr/>
      </dsp:nvSpPr>
      <dsp:spPr>
        <a:xfrm>
          <a:off x="3438241" y="69606"/>
          <a:ext cx="5054478" cy="505447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C1C61-91E1-478B-8B17-B46055C61FAE}">
      <dsp:nvSpPr>
        <dsp:cNvPr id="0" name=""/>
        <dsp:cNvSpPr/>
      </dsp:nvSpPr>
      <dsp:spPr>
        <a:xfrm>
          <a:off x="3345240" y="229951"/>
          <a:ext cx="5054478" cy="505447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3FDC3-9141-4726-A075-2EAC4EEA751B}">
      <dsp:nvSpPr>
        <dsp:cNvPr id="0" name=""/>
        <dsp:cNvSpPr/>
      </dsp:nvSpPr>
      <dsp:spPr>
        <a:xfrm>
          <a:off x="3252239" y="69606"/>
          <a:ext cx="5054478" cy="505447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68FA4-2ADD-DC4B-A098-0812DB5DEC75}">
      <dsp:nvSpPr>
        <dsp:cNvPr id="0" name=""/>
        <dsp:cNvSpPr/>
      </dsp:nvSpPr>
      <dsp:spPr>
        <a:xfrm>
          <a:off x="3089709" y="2194413"/>
          <a:ext cx="1729671" cy="1564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Dimensiones </a:t>
          </a:r>
        </a:p>
      </dsp:txBody>
      <dsp:txXfrm>
        <a:off x="3343013" y="2423463"/>
        <a:ext cx="1223063" cy="1105953"/>
      </dsp:txXfrm>
    </dsp:sp>
    <dsp:sp modelId="{C2D81B3D-45FF-094A-86BC-AE12E26F33F5}">
      <dsp:nvSpPr>
        <dsp:cNvPr id="0" name=""/>
        <dsp:cNvSpPr/>
      </dsp:nvSpPr>
      <dsp:spPr>
        <a:xfrm rot="16200000">
          <a:off x="3788528" y="1624683"/>
          <a:ext cx="332032" cy="531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838333" y="1780844"/>
        <a:ext cx="232422" cy="319066"/>
      </dsp:txXfrm>
    </dsp:sp>
    <dsp:sp modelId="{5F01E588-E623-034A-94AB-121EF97928D6}">
      <dsp:nvSpPr>
        <dsp:cNvPr id="0" name=""/>
        <dsp:cNvSpPr/>
      </dsp:nvSpPr>
      <dsp:spPr>
        <a:xfrm>
          <a:off x="3172518" y="3883"/>
          <a:ext cx="1564053" cy="15640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/>
            <a:t>Dominio Ciberespacio</a:t>
          </a:r>
        </a:p>
      </dsp:txBody>
      <dsp:txXfrm>
        <a:off x="3401568" y="232933"/>
        <a:ext cx="1105953" cy="1105953"/>
      </dsp:txXfrm>
    </dsp:sp>
    <dsp:sp modelId="{56A4D439-901D-F34B-B25D-98881017924F}">
      <dsp:nvSpPr>
        <dsp:cNvPr id="0" name=""/>
        <dsp:cNvSpPr/>
      </dsp:nvSpPr>
      <dsp:spPr>
        <a:xfrm rot="20520000">
          <a:off x="4876913" y="2363263"/>
          <a:ext cx="292947" cy="531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4879064" y="2483198"/>
        <a:ext cx="205063" cy="319066"/>
      </dsp:txXfrm>
    </dsp:sp>
    <dsp:sp modelId="{33E25A00-7F93-8045-AF23-6231B5286DC6}">
      <dsp:nvSpPr>
        <dsp:cNvPr id="0" name=""/>
        <dsp:cNvSpPr/>
      </dsp:nvSpPr>
      <dsp:spPr>
        <a:xfrm>
          <a:off x="5255836" y="1517502"/>
          <a:ext cx="1564053" cy="15640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/>
            <a:t>Dominio Oceánico </a:t>
          </a:r>
        </a:p>
      </dsp:txBody>
      <dsp:txXfrm>
        <a:off x="5484886" y="1746552"/>
        <a:ext cx="1105953" cy="1105953"/>
      </dsp:txXfrm>
    </dsp:sp>
    <dsp:sp modelId="{0438C702-F9B4-D744-AB3A-C41DDAE475AE}">
      <dsp:nvSpPr>
        <dsp:cNvPr id="0" name=""/>
        <dsp:cNvSpPr/>
      </dsp:nvSpPr>
      <dsp:spPr>
        <a:xfrm rot="3240000">
          <a:off x="4441466" y="3599811"/>
          <a:ext cx="318326" cy="531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4461149" y="3667537"/>
        <a:ext cx="222828" cy="319066"/>
      </dsp:txXfrm>
    </dsp:sp>
    <dsp:sp modelId="{230B4B5C-C613-7447-8327-BEF2360B9BDE}">
      <dsp:nvSpPr>
        <dsp:cNvPr id="0" name=""/>
        <dsp:cNvSpPr/>
      </dsp:nvSpPr>
      <dsp:spPr>
        <a:xfrm>
          <a:off x="4460079" y="3966589"/>
          <a:ext cx="1564053" cy="15640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/>
            <a:t>Dominio Espacio Exterior</a:t>
          </a:r>
        </a:p>
      </dsp:txBody>
      <dsp:txXfrm>
        <a:off x="4689129" y="4195639"/>
        <a:ext cx="1105953" cy="1105953"/>
      </dsp:txXfrm>
    </dsp:sp>
    <dsp:sp modelId="{6D47C93B-BD37-5142-807B-2B8E2EB0BE73}">
      <dsp:nvSpPr>
        <dsp:cNvPr id="0" name=""/>
        <dsp:cNvSpPr/>
      </dsp:nvSpPr>
      <dsp:spPr>
        <a:xfrm rot="7560000">
          <a:off x="3149296" y="3599811"/>
          <a:ext cx="318326" cy="531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 rot="10800000">
        <a:off x="3225111" y="3667537"/>
        <a:ext cx="222828" cy="319066"/>
      </dsp:txXfrm>
    </dsp:sp>
    <dsp:sp modelId="{2463C680-B6AA-C843-947D-ADDD20207C79}">
      <dsp:nvSpPr>
        <dsp:cNvPr id="0" name=""/>
        <dsp:cNvSpPr/>
      </dsp:nvSpPr>
      <dsp:spPr>
        <a:xfrm>
          <a:off x="1884956" y="3966589"/>
          <a:ext cx="1564053" cy="15640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/>
            <a:t>Dominio Cuarta y Quinta Revolución Industrial</a:t>
          </a:r>
        </a:p>
      </dsp:txBody>
      <dsp:txXfrm>
        <a:off x="2114006" y="4195639"/>
        <a:ext cx="1105953" cy="1105953"/>
      </dsp:txXfrm>
    </dsp:sp>
    <dsp:sp modelId="{2BAA8A6A-E9B2-5448-9E1F-113907C43698}">
      <dsp:nvSpPr>
        <dsp:cNvPr id="0" name=""/>
        <dsp:cNvSpPr/>
      </dsp:nvSpPr>
      <dsp:spPr>
        <a:xfrm rot="11880000">
          <a:off x="2739229" y="2363263"/>
          <a:ext cx="292947" cy="531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 rot="10800000">
        <a:off x="2824962" y="2483198"/>
        <a:ext cx="205063" cy="319066"/>
      </dsp:txXfrm>
    </dsp:sp>
    <dsp:sp modelId="{EC87D072-7054-8345-A999-3BE90880C164}">
      <dsp:nvSpPr>
        <dsp:cNvPr id="0" name=""/>
        <dsp:cNvSpPr/>
      </dsp:nvSpPr>
      <dsp:spPr>
        <a:xfrm>
          <a:off x="1089200" y="1517502"/>
          <a:ext cx="1564053" cy="15640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/>
            <a:t>Productividad ética en un nuevo contexto</a:t>
          </a:r>
        </a:p>
      </dsp:txBody>
      <dsp:txXfrm>
        <a:off x="1318250" y="1746552"/>
        <a:ext cx="1105953" cy="11059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54365-6C79-42E5-8B57-098EA4DD3194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65476-93D9-4625-936A-FFC6C16D95C9}">
      <dsp:nvSpPr>
        <dsp:cNvPr id="0" name=""/>
        <dsp:cNvSpPr/>
      </dsp:nvSpPr>
      <dsp:spPr>
        <a:xfrm>
          <a:off x="4931449" y="437470"/>
          <a:ext cx="2828369" cy="103004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Dominio del ciberespacio, los océanos, el espacio y la industria 6.0</a:t>
          </a:r>
        </a:p>
      </dsp:txBody>
      <dsp:txXfrm>
        <a:off x="4981732" y="487753"/>
        <a:ext cx="2727803" cy="929477"/>
      </dsp:txXfrm>
    </dsp:sp>
    <dsp:sp modelId="{530C61CB-816B-4B9B-8A1D-56F520867AEB}">
      <dsp:nvSpPr>
        <dsp:cNvPr id="0" name=""/>
        <dsp:cNvSpPr/>
      </dsp:nvSpPr>
      <dsp:spPr>
        <a:xfrm>
          <a:off x="4931449" y="1596269"/>
          <a:ext cx="2828369" cy="103004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Autonomía alimentaria, energética, tecnológica, farmacéutica, militar </a:t>
          </a:r>
        </a:p>
      </dsp:txBody>
      <dsp:txXfrm>
        <a:off x="4981732" y="1646552"/>
        <a:ext cx="2727803" cy="929477"/>
      </dsp:txXfrm>
    </dsp:sp>
    <dsp:sp modelId="{F3A49076-B8FB-4405-AC50-F1ED794F0438}">
      <dsp:nvSpPr>
        <dsp:cNvPr id="0" name=""/>
        <dsp:cNvSpPr/>
      </dsp:nvSpPr>
      <dsp:spPr>
        <a:xfrm>
          <a:off x="4931449" y="2755068"/>
          <a:ext cx="2828369" cy="103004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Control en la cadena de suministros y capacidad de anticipación</a:t>
          </a:r>
        </a:p>
      </dsp:txBody>
      <dsp:txXfrm>
        <a:off x="4981732" y="2805351"/>
        <a:ext cx="2727803" cy="92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9DDCD-C192-DE03-C1C1-310AFEF47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CD9888-CE61-73B2-D2DE-A95C2225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D18896-BD4C-CEE6-3E78-D4196086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0A1A19-28CA-301A-DBD0-4B94FEC4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357284-3638-8508-761F-78635598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583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9ADA4-F568-6CFB-E4B2-1A544BFB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46B6B7-8A3A-D06F-2753-F86D1F8D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ED2C7-4401-2AFB-D51B-3AF117D8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8C5B7B-04E2-3A85-76B0-5FFB539D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52AD9-2572-09B2-F290-EC69B30B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5585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23A25-A61E-4619-88D3-D2E127F5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64CB8C-84EC-40AF-8EAD-7B27DCD2E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23C2B0-7552-47EB-B0DA-9D4E444E1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D6F7A9-8E1C-4F90-B607-B83EF700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B7F02-A3BA-8E42-9417-CD806B0D0647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BF9ACB-E032-4F89-8A54-6EC67434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36D174-815C-450D-B871-D57F86FE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845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35724-87BB-4CFA-BDC8-4ED56F4D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8E1126-6F2E-493E-B223-EBB30B0F4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9F77D-AB26-429F-8F88-DB683E52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EB4DA7-3BDD-D84B-BF4E-1A9ADD8C5EA0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B4DA7-52BA-4BEB-99E8-7FD9810C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D73A4-2689-4719-9DA0-A6C7845E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5884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18DB00-080E-4A0F-B0FF-C5CA9829D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3B9E9A-9FD7-40CE-940F-C938A2832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AC7AE6-82A2-4B68-8B0A-293E0528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8B3CF-B52C-B24A-A3C0-75B032284BD8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57CD2E-4AB2-4C8F-AF7B-B1DD58ED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EDF51F-7E35-4F81-8546-543A0734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1030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3214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33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8904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8742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3589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7466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63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3418EF-3B93-076D-F677-8C5343ED7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B77695-1935-FA1A-9ED4-EAA982413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71F3E-78E4-A428-FED7-5562EFAE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CCD3E-D068-23E9-E505-5CCE1B97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E6B74-B93E-14EE-B671-13098A31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30918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1555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9408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747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5873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8BD32-D41F-AD48-B60C-9C9444801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81F7F4-4237-9B40-80C7-0693E511B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DDE1B-5A27-5D4C-9879-C05C4641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B9F37-FC54-40D0-9328-447469154D11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106600-19DA-8847-8D8C-0280ED40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98F4C4-BEA5-6546-902C-A5097B85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3722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CB09A-61B4-DE42-9D2C-6FF7BA4F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D00B8-737F-4548-AF2D-E4CF538CC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2630C-1903-7948-B0B1-6CE0E68B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E4250-2539-439D-AAB8-880C4263CB83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BDDACE-277C-A946-833F-E03DE5C0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FA8302-41F6-364A-AE2D-A27F3B85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7114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47CBC-8C8D-B14B-996D-829D58D6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CBA7CC-1CF3-0C49-B87C-215E59FCD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D5BC56-0B7E-C240-AE08-65F64478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78FB9-ED93-480C-93F7-12DDE4EF642B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E764D9-CA1C-0A4C-BBBA-AB8A4D76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0EFA2F-529F-0045-A573-C7BD7037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223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CC566-92BD-0749-AACB-73F2DD4A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710ED-C9C0-7940-8EBF-127F1A037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0A5B86-FF14-FB4D-8D64-0B16AA3ED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8ED10-E382-AF48-AA64-105C991C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B040-08E8-469B-AB7B-90EEFF4F6AC9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ADBF73-CE0E-4E43-8EC3-D00B5C79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EA18FF-1B8F-FB47-8DFA-D5AF0303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1690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E0E7E-3F02-774D-869E-FBEF4D1C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0CC672-AA6B-9144-AD4E-77A5B1C84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9F4366-65EC-5D46-91C4-0F0F45F60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28D000-81B9-B949-B035-5A7AD756F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D600A0-BFCD-D547-9D46-2B03B8514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66D4CB-9539-2D40-AA4D-4C09C680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83322-4DDF-4350-B273-AB9526E48F29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6A1D38-E889-2B4B-9F5C-E2661AB3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19BD27-ECC7-3348-BEE0-826AEA9E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8028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7F291-6709-CA4A-B47B-37614907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F19C80-42EC-3D4A-B920-0CA67AC1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E15A-353C-43C6-8391-C42C389B2439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C2DB78-CC5F-B742-9919-ECE8F094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645C5D-C021-C34A-85C7-0D91D3CF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161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BEB6D-8E89-4527-BE53-8B68956E8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958B84-2BC5-43C9-9ED2-B757C9A5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23D78-C1B7-45B6-99DB-5466ED5B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F370-E78D-47D4-B907-D316F7C28F87}" type="datetime1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18B210-AC0E-47D4-A434-BF1574A4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Holzmann- 2023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05259D-4DD4-4961-9727-3B62A654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55181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896785-64EC-0B4C-9119-6B9B6436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33676D-9C74-40FC-9F3C-29C671CC49F3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FAB1BF-4DC6-4E46-B703-C847B243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7C5C27-B405-9346-A43A-4F700046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754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F31C0-5BDE-A946-8DCA-4CBEC01F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231E73-0997-2744-A8CE-56E360235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FACE93-26C8-D14C-8901-A8D01481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A7210F-F49B-3E4D-8FB4-CC93F807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C5FA6-517F-4BA5-88B9-BF6547041B06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C6129-A074-DF41-B89A-0278AA45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A1483A-691B-1E4A-A4D9-8F2330CE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779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FD46F-8F47-364E-8CFA-B0F1B660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9E6222-B34F-1740-B912-2AB70791F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F84418-08E6-404F-8ACA-1A0F32437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9FF548-DD27-914C-A5EE-4C42CDF0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A79C3-F598-46FE-96A1-036BDD4F4C8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351742-5AA6-6E49-9B46-B721A618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79CAF1-F87E-764D-9ED0-AB8D95FD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7184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089F3-51D5-5D40-9298-F45A29F7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18FEB7-76E6-3244-88BB-F1C9A665D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5AAC29-74D0-A647-B5AB-A22D101C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8A87D-C107-4C82-8998-399E5A051CF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AB59E5-A330-0544-82A6-149AB84F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E5612-D55D-B548-BE0C-D85BAABE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4089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341221-46AB-BB45-9118-796DEF9AE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BED146-0174-B44D-AED0-6226EC8E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E2041E-5954-AD45-9035-A26CF76A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BB8EF-0594-403D-9E1B-6EABA04B29CE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ECCF29-7343-0247-B267-37411638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E6A37-D957-254D-AA48-4EA15AAE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7096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00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91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094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479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27130-77C4-4C9D-855C-275167B6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09EDB8-ABB4-40D2-A02C-DA2CEF18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BAF2B-E4D8-4FEF-A836-45ABEC4C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7EAE-5588-4AAC-8301-90443E663099}" type="datetime1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08260-4CF2-406E-978D-D5484EB8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Holzmann- 2023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F0A42-CEA5-43A1-95F8-2F160A41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6903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428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656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82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32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33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8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0AE46-EA85-412E-A36E-DFEB62DF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8CEBC1-F650-4B26-A1F9-0EE123DE8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D112A9-F7E2-41C2-9FD2-702AF2DD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DE2F-8D55-47C8-8815-1FBAB2131EB6}" type="datetime1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509211-303D-43FE-B42F-329CE672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Holzmann- 2023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671E8-A538-4DEF-86DB-9956F7F0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158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13C1C-BC5A-43DD-A621-6889706E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E3C23-D291-4692-9A7A-1F6030210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A0E4FF-292A-4100-AF17-FA9D035DD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92D858-AA27-429A-AA87-A080E42C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65FB-3631-4A2D-BFAF-825D2B2FA0BB}" type="datetime1">
              <a:rPr lang="es-CL" smtClean="0"/>
              <a:t>03-11-2023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E26951-8912-4A8B-A05E-C2685044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Holzmann- 2023</a:t>
            </a:r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09F1B7-C4B3-4B25-888F-B6DFBBC9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813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37B0F-B908-4E6A-87C2-7A36E119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B30650-8F93-4398-8453-225D17BA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563548-52CD-4CB0-836C-D2BB1D262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AD0474-BA25-4328-98B4-F2A8A23D3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F483D-BECB-4FE2-8678-1FFB8BBFE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C3DB77-A933-4B14-A6D4-EFBD470A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1CEF-8EAF-4DE1-88D8-FABE8B08A3AC}" type="datetime1">
              <a:rPr lang="es-CL" smtClean="0"/>
              <a:t>03-11-2023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6CF2E-0FF3-44D2-800D-D3020CBF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Holzmann- 2023</a:t>
            </a:r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D411F1-A47D-4CF4-B61A-D9C0FBD3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381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68183-19AF-4059-B19C-C06CE2DF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015C92-6DDA-49EF-B1F5-F674C416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1EBA-8A42-473B-9832-900D87D16025}" type="datetime1">
              <a:rPr lang="es-CL" smtClean="0"/>
              <a:t>03-11-2023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3F0C71-D0AF-4DC3-90AF-1AF2D184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Holzmann- 2023</a:t>
            </a: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8289DE-F2AF-45CD-B553-B8086E60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509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F639D2-4C07-4DC5-A5E1-9F81F830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9D0E-CC3E-42D1-8FF0-753D3E5AE8CF}" type="datetime1">
              <a:rPr lang="es-CL" smtClean="0"/>
              <a:t>03-11-2023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FF5575-7833-4310-8A81-7BA097DD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Holzmann- 2023</a:t>
            </a:r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73547A-FD60-4183-82B7-19409159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3204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3036-7221-4ED1-9F70-4E3ED72D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8C389A-828A-45AF-A1E4-5484AAB5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392DC8-82C9-4823-A58F-F55CD3E38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3D92F0-0099-4BC8-9C6F-7B49A7FF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3A30-7036-4CBA-88F9-781D27AD8DA3}" type="datetime1">
              <a:rPr lang="es-CL" smtClean="0"/>
              <a:t>03-11-2023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295F40-5AFE-440C-AFE2-4CFC8E7B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Holzmann- 2023</a:t>
            </a:r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E90340-E99E-4206-B2BB-68AF0E06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685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88F25-867B-0B2B-B4F1-CFCF7EAF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5EAD0D-B27F-5024-C2CE-3BC24410E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D98F42-9354-5A25-7686-C3C09D31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B81713-7CD8-9D95-904D-0D355535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0BCB20-768C-C5C0-2211-98C2C29E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1637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23A25-A61E-4619-88D3-D2E127F5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64CB8C-84EC-40AF-8EAD-7B27DCD2E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23C2B0-7552-47EB-B0DA-9D4E444E1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D6F7A9-8E1C-4F90-B607-B83EF700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03A-2040-4A4E-AE68-C01C945C2C52}" type="datetime1">
              <a:rPr lang="es-CL" smtClean="0"/>
              <a:t>03-11-2023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BF9ACB-E032-4F89-8A54-6EC67434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Holzmann- 2023</a:t>
            </a:r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36D174-815C-450D-B871-D57F86FE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447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35724-87BB-4CFA-BDC8-4ED56F4D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8E1126-6F2E-493E-B223-EBB30B0F4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9F77D-AB26-429F-8F88-DB683E52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4A8A-E3DE-40A5-B156-9558669FC1C3}" type="datetime1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B4DA7-52BA-4BEB-99E8-7FD9810C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Holzmann- 2023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D73A4-2689-4719-9DA0-A6C7845E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6962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18DB00-080E-4A0F-B0FF-C5CA9829D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3B9E9A-9FD7-40CE-940F-C938A2832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AC7AE6-82A2-4B68-8B0A-293E0528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FF32-926D-45C4-A022-D6A95B6E5359}" type="datetime1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57CD2E-4AB2-4C8F-AF7B-B1DD58ED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Holzmann- 2023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EDF51F-7E35-4F81-8546-543A0734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3506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BEB6D-8E89-4527-BE53-8B68956E8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958B84-2BC5-43C9-9ED2-B757C9A5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23D78-C1B7-45B6-99DB-5466ED5B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1A0C1-17E9-4C8E-BB65-00095B2469E0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18B210-AC0E-47D4-A434-BF1574A4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05259D-4DD4-4961-9727-3B62A654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57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27130-77C4-4C9D-855C-275167B6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09EDB8-ABB4-40D2-A02C-DA2CEF18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BAF2B-E4D8-4FEF-A836-45ABEC4C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6435-788F-45DB-B5F1-B2449566F201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08260-4CF2-406E-978D-D5484EB8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F0A42-CEA5-43A1-95F8-2F160A41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41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0AE46-EA85-412E-A36E-DFEB62DF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8CEBC1-F650-4B26-A1F9-0EE123DE8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D112A9-F7E2-41C2-9FD2-702AF2DD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97BE4-85B7-4F94-9C23-271D226B12C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509211-303D-43FE-B42F-329CE672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671E8-A538-4DEF-86DB-9956F7F0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288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13C1C-BC5A-43DD-A621-6889706E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E3C23-D291-4692-9A7A-1F6030210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A0E4FF-292A-4100-AF17-FA9D035DD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92D858-AA27-429A-AA87-A080E42C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78C5A-9F30-4451-81B4-EB21AB319CB2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E26951-8912-4A8B-A05E-C2685044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09F1B7-C4B3-4B25-888F-B6DFBBC9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0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37B0F-B908-4E6A-87C2-7A36E119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B30650-8F93-4398-8453-225D17BA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563548-52CD-4CB0-836C-D2BB1D262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AD0474-BA25-4328-98B4-F2A8A23D3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F483D-BECB-4FE2-8678-1FFB8BBFE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C3DB77-A933-4B14-A6D4-EFBD470A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FA1F0-8098-4A8B-8A38-89599A412431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6CF2E-0FF3-44D2-800D-D3020CBF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D411F1-A47D-4CF4-B61A-D9C0FBD3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66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68183-19AF-4059-B19C-C06CE2DF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015C92-6DDA-49EF-B1F5-F674C416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74A14-B16A-446B-AAED-9837E596E0C3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3F0C71-D0AF-4DC3-90AF-1AF2D184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8289DE-F2AF-45CD-B553-B8086E60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381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F639D2-4C07-4DC5-A5E1-9F81F830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02958-7A08-4FD3-9434-6F4A642AD94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FF5575-7833-4310-8A81-7BA097DD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73547A-FD60-4183-82B7-19409159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50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67682-4C82-2760-2B9D-7595F4CA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B64358-55C3-2319-66B3-D59B063FB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120BA6-5CAA-D5D8-4A17-FB41C5D7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D733B-EB09-BC71-62C1-8B365CF7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00E2B-7980-378F-E57C-D89CD5D9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6457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3036-7221-4ED1-9F70-4E3ED72D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8C389A-828A-45AF-A1E4-5484AAB5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392DC8-82C9-4823-A58F-F55CD3E38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3D92F0-0099-4BC8-9C6F-7B49A7FF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53119-EAA5-4930-9218-A4EE313ACB1E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295F40-5AFE-440C-AFE2-4CFC8E7B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E90340-E99E-4206-B2BB-68AF0E06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00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23A25-A61E-4619-88D3-D2E127F5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64CB8C-84EC-40AF-8EAD-7B27DCD2E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23C2B0-7552-47EB-B0DA-9D4E444E1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D6F7A9-8E1C-4F90-B607-B83EF700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A5726-A965-404D-B4C2-64D2FC3EC7F0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BF9ACB-E032-4F89-8A54-6EC67434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36D174-815C-450D-B871-D57F86FE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452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35724-87BB-4CFA-BDC8-4ED56F4D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8E1126-6F2E-493E-B223-EBB30B0F4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9F77D-AB26-429F-8F88-DB683E52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27420F-FAF9-47EF-BC92-C666439FF2E8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B4DA7-52BA-4BEB-99E8-7FD9810C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D73A4-2689-4719-9DA0-A6C7845E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208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18DB00-080E-4A0F-B0FF-C5CA9829D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3B9E9A-9FD7-40CE-940F-C938A2832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AC7AE6-82A2-4B68-8B0A-293E0528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7AAC1-4001-4318-BD27-1E692A5C5BC9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57CD2E-4AB2-4C8F-AF7B-B1DD58ED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EDF51F-7E35-4F81-8546-543A0734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66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867" y="228600"/>
            <a:ext cx="1104053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885950"/>
            <a:ext cx="10905067" cy="417195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FB126-037C-478E-8B76-BC61C6039E38}" type="datetime1">
              <a:rPr kumimoji="0" lang="es-C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A2B04-D73E-4FE9-85B2-218EA055CE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539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EBD3-F5B8-47EA-B903-F260654D909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41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7FCF-C16A-496A-8E85-3A2DE66ACC9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45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D27-CF8F-47E6-A4BF-3DF5E1AACA17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92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21D6-887F-4AD0-AE9A-73024A3353C2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17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A90D-5B51-4D37-A1C6-4DAF22EA13C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C8C38-AEA4-CBF3-6781-69801BC7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D7890-52EB-32E9-AF31-7EBF26F5C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72B688-21BE-B54F-BB3F-1E58E6424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3C9B0E-F8B0-E2C9-41C4-88CD4AFD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9909FC-43C8-FF6C-5C4F-D014085C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389D17-80ED-042D-A6DF-1FA73CE9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5286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CB3-4110-4EE8-9E8B-E9F9A524F3B8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66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3B5B-2E10-4BD0-A72A-E99AFC240C78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2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2E56-AF94-4694-8DCB-D6D6BA331B2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19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1B0D-E6DD-42DE-A29F-4C73A1F563C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60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FD8E-F649-46BF-AB03-0D3A888DD47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78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79-64D5-460B-91BF-523E5A90853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23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9D3D0-BCD0-4FFA-96B5-581A3B68D611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24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F7C2-D54E-4D71-B5DE-C86C33233C1E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50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EDF72-E1D8-4F73-9EAB-0E2AE3A23331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40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B85E2-4D95-4489-A8EC-23E5B9F51F2A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84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FF7B4-39BF-0609-FD36-C8ACE783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DD20E6-C612-F479-DD3A-FABB981F0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F65C38-6D35-8888-4D72-34DA985D9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A9FB02-17FF-4B86-D379-5312F9F78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8097E4-EFF8-E6F5-0D23-882B18A83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D2BE4B-6CA4-85E9-209D-3E357DB8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62EA8C-B444-4C32-6530-B1CBB670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EA54BD-5257-D6DD-3639-6AB1A2C8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8067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11707-EA93-499B-9EF9-2F209AF50127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826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433D5-38D9-4E40-9F89-C44D0425B0A1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0521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99637-F92A-4804-A88C-52A62442C012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6334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FEDDFF-48D6-4DA9-8B5A-F40522A19C00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627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DAF44-BB8E-4901-8949-20E22409F974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964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1AFAB-B9DE-4185-94CE-9FF76D391359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08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4DC4-BAE1-49C5-BDF5-BF7BEF574DA3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691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7A3A7-AF8F-4D45-92D0-2C0F68D9B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D39FD3-CFC4-4ED0-A798-2F590ED96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55BCC2-1614-4C94-B5C8-A518E46C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2DDF-6490-4796-8556-3A25029C726C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D4D1D-436C-4478-8739-64588AEA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6CCF8-9D4F-448D-8AE3-8264E925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1BB50-D082-4899-9915-2D94E7B0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26109F-D75D-49B4-8846-74250710B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D8277E-DF7E-4703-87B1-6894C824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B436F-2458-4811-B9E8-DBC41E3C9CCF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6EBFC7-FFEC-4B5B-A279-29FC4C3C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AC410E-621A-4139-8333-4C4B7C2E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844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05F22-A376-4F49-B8D9-E43E4AC7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D3F8D6-AF54-4C6E-A99F-690136FFA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16C003-4AE7-45CB-AAD1-04B3DF92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6D0A7-871D-43AE-A7FE-E8F7F9EE1D46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E512DC-B10F-4056-A457-55380996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E1F3AB-AC9C-432A-B7FA-6F79C7A9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85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70F3A-8C8C-D4E0-435C-AECB01AA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33A9BA-3082-65A6-7182-F387694F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B70FC5-C550-8C30-9FD5-65669591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A32E67-B996-E7CF-0BF5-BA4CB733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896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5A2D5-6C62-41A9-BAF4-FD8C8A94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970DC-FC43-46FD-B5BA-4CAB4EAD4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98762B-2792-455F-A260-0068CECE5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7558E7-4B02-4374-A9FD-259D54F6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C2F5C-691F-4148-863B-518E2FF0C5A7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CFB1A5-2395-4751-A9F7-6F0FA16A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6B9A04-5D62-456D-BD41-F666B8D2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893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A4F0D-7B24-4A37-93CD-493687F0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1C6DFC-C372-4751-BCAB-4BBCFF4F5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94E2CE-5094-4749-A3A3-585764664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88B395-55AC-440E-B29C-F368FC4D1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E83E40-37FF-40D2-B623-CC0384853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606E84-15AA-4C45-887B-09802BD6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87DDC-0FA2-479C-923F-BDECAE41297E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FC2609-337A-46BC-A084-003912BD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FAF3A8-CC6B-4C7F-917D-749FCAB7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31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E9EE3-34AD-4E99-8A73-0D0168D0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31598B-96DB-4385-BF63-AE1CB819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8EFEA-2B38-47DF-8E1D-D58F661F4575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51214B-09CD-4E52-BCA4-CFAA592E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0D8D26-A241-4602-B3F7-F780163F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614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FCEE58E-F631-4BAC-8C09-B9F5E1C2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B5F88-A53F-4217-AD75-7DEC0D6515F2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BF1C58-1F83-4F80-A6E4-314A4800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289C3F-8C30-4800-8BFB-B222615E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985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49D7A-60A5-4F25-8E12-0FA38BDD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30BC32-3AE2-4ADB-A6CF-DC0167CD7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42BD8C-0E15-4F8F-9501-765978A25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4F9A0F-80F3-40FF-BAD9-81ED8302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45CF0-2A16-441E-AB2D-DA1109C2C9B7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56951C-CD03-4844-B289-B20C0A5E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2E66AA-94AE-4261-8E1B-0FF0FCFA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02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25E14-9C16-483A-B277-41CE4981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2EFC2D-438E-43AF-A93B-EF1E3FA24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F61317-071C-4DB6-A1FA-1A57803BE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55922A-8ACE-488D-91A2-2524261B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473C-B1EE-4D9B-B590-91C3553A7EEE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1B4773-B0F9-4AAA-B8E2-8CAF1178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4AD57E-A3BE-490F-9824-7ED65B36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709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6DE3C-5252-47D0-840E-9914CC19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05228D-21F3-40D7-ABC8-8F21F3476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3D748-2C5E-458C-8738-88791BB7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CDA07-53EF-47EB-AF9A-96403892B029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22017A-A31F-4797-80B3-60AD4BEE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D76F6-3955-46B7-84DB-A013FCC6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94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8DA966-0100-4F19-BC23-88ACFD3E2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82A378-D682-4C6E-BD98-EF6EA6E78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4DDE21-E793-45B7-B537-54C5A070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093AD-C6AD-4CEF-B46F-4031B1B22211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96486B-5F58-4659-841B-BE9B9512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119F92-A114-4B12-BF5E-487D6CBA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162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826684" y="1827213"/>
            <a:ext cx="9751483" cy="4114800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B857944-7B0A-492D-AF4F-918FD6912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D8BF8-3DFF-496B-BC33-AFB86C955461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B7F5091-8CD2-4F85-8743-58C27F5F7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A2EB535-68A0-4D9B-861E-884B8BC99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7EEA-0F83-46B6-AC6C-DB3F44757D8C}" type="slidenum">
              <a:rPr kumimoji="0" lang="es-ES" alt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641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140CA15-3398-41C7-8F90-309E10DB2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58A6C-2427-4210-8248-B3E6B1A7FE3B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B1B9168-20A5-4BA5-BE1F-AAA5F633E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F03D064-2E8A-44EF-82C7-1C82AB238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802E9-43DF-423D-8E19-075DA903F7E9}" type="slidenum">
              <a:rPr kumimoji="0" lang="es-ES" alt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5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3873E1-DCE4-697E-C749-A785E2FD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7C1502-ED1C-A876-6FE5-561E1791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8612B7-C70F-AF7A-BF41-A950502C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4188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74771-DFF5-49D3-9090-016AF9711CAB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411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BB3EC-25FD-4BEF-B73B-712EF799DA6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059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CBC7A-22AC-4064-8862-2CE4222F8119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7685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1864A-FD59-42AB-94C3-F8632C7A7C2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520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17A50-B947-406F-844F-D331E2718FAC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233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582CF-B1AD-4A2C-9C46-6C0CC86A43F1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9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9439C-70D2-4056-857B-A39ADCAFA6F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548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50792-7F2F-4B1C-A12F-80CF114F56D9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4273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78EA3-C2C2-4352-9DD2-1A4FBCEDE0DF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804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38E72-063C-43E5-A7B5-3362B15B6280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32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B31C5-60D3-24AA-C60C-D5C80952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9E1165-1E2D-22D3-E017-017D2337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88ABB1-37D9-BDDB-BA6E-DE7B59035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EB5B7A-BF81-2AC3-E81B-21E49347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202935-FFDC-7B04-F9C0-B7EB616C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36B2F5-1FEA-1BC6-3402-D9675C73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7242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65B75-7DF3-4166-8543-78E60FEF498B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6686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8BD32-D41F-AD48-B60C-9C9444801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81F7F4-4237-9B40-80C7-0693E511B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DDE1B-5A27-5D4C-9879-C05C4641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4F22-E7A4-403A-85A1-6DCB9365568F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106600-19DA-8847-8D8C-0280ED40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98F4C4-BEA5-6546-902C-A5097B85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7680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CB09A-61B4-DE42-9D2C-6FF7BA4F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D00B8-737F-4548-AF2D-E4CF538CC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2630C-1903-7948-B0B1-6CE0E68B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578C89-CDBD-4C43-8046-83C4C04C711B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BDDACE-277C-A946-833F-E03DE5C0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FA8302-41F6-364A-AE2D-A27F3B85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876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47CBC-8C8D-B14B-996D-829D58D6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CBA7CC-1CF3-0C49-B87C-215E59FCD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D5BC56-0B7E-C240-AE08-65F64478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A4C2-6FD4-4315-B360-10F747AB1313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E764D9-CA1C-0A4C-BBBA-AB8A4D76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0EFA2F-529F-0045-A573-C7BD7037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3901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CC566-92BD-0749-AACB-73F2DD4A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710ED-C9C0-7940-8EBF-127F1A037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0A5B86-FF14-FB4D-8D64-0B16AA3ED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8ED10-E382-AF48-AA64-105C991C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2D181-59EF-4EFE-86A2-D41E175454A4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ADBF73-CE0E-4E43-8EC3-D00B5C79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EA18FF-1B8F-FB47-8DFA-D5AF0303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51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E0E7E-3F02-774D-869E-FBEF4D1C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0CC672-AA6B-9144-AD4E-77A5B1C84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9F4366-65EC-5D46-91C4-0F0F45F60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28D000-81B9-B949-B035-5A7AD756F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D600A0-BFCD-D547-9D46-2B03B8514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66D4CB-9539-2D40-AA4D-4C09C680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04053-44CC-4B3D-8509-31D6F2F8FAA5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6A1D38-E889-2B4B-9F5C-E2661AB3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19BD27-ECC7-3348-BEE0-826AEA9E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6013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7F291-6709-CA4A-B47B-37614907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F19C80-42EC-3D4A-B920-0CA67AC1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A57CA-61B2-4B57-8A9C-AA319F9BB236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C2DB78-CC5F-B742-9919-ECE8F094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645C5D-C021-C34A-85C7-0D91D3CF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138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896785-64EC-0B4C-9119-6B9B6436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5E7F7-3EBF-44E6-9B84-B110AB146EB6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FAB1BF-4DC6-4E46-B703-C847B243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7C5C27-B405-9346-A43A-4F700046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184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F31C0-5BDE-A946-8DCA-4CBEC01F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231E73-0997-2744-A8CE-56E360235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FACE93-26C8-D14C-8901-A8D01481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A7210F-F49B-3E4D-8FB4-CC93F807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FDB71-EC5A-4A90-B828-B80E7D31941B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C6129-A074-DF41-B89A-0278AA45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A1483A-691B-1E4A-A4D9-8F2330CE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3557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FD46F-8F47-364E-8CFA-B0F1B660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9E6222-B34F-1740-B912-2AB70791F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F84418-08E6-404F-8ACA-1A0F32437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9FF548-DD27-914C-A5EE-4C42CDF0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81FC9-9A5D-417A-AC0B-3574FFBA7451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351742-5AA6-6E49-9B46-B721A618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79CAF1-F87E-764D-9ED0-AB8D95FD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B02D1-D78C-7B5F-6631-B7D0BC81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DC703E-9869-0615-0C3C-6286EEA53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B58ABE-59A3-4498-9151-A4EF5DFB2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E4B395-0704-BF6D-0DB5-003C0C8C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437504-528B-F7F8-3684-1477E0EF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FB94AD-C496-A5F0-D555-DF168070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84197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089F3-51D5-5D40-9298-F45A29F7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18FEB7-76E6-3244-88BB-F1C9A665D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5AAC29-74D0-A647-B5AB-A22D101C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4D9B-D13D-4028-8842-2AF535B807D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AB59E5-A330-0544-82A6-149AB84F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E5612-D55D-B548-BE0C-D85BAABE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674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341221-46AB-BB45-9118-796DEF9AE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BED146-0174-B44D-AED0-6226EC8E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E2041E-5954-AD45-9035-A26CF76A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0AAD3-F041-4770-9DF2-E7F2CA629BD6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ECCF29-7343-0247-B267-37411638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E6A37-D957-254D-AA48-4EA15AAE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916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BEB6D-8E89-4527-BE53-8B68956E8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958B84-2BC5-43C9-9ED2-B757C9A5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23D78-C1B7-45B6-99DB-5466ED5B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4AD084-ADA6-3745-8F9A-88AA479DAA32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18B210-AC0E-47D4-A434-BF1574A4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05259D-4DD4-4961-9727-3B62A654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0185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27130-77C4-4C9D-855C-275167B6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09EDB8-ABB4-40D2-A02C-DA2CEF18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BAF2B-E4D8-4FEF-A836-45ABEC4C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790DE-B9AD-4F46-9195-5260F92C1769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08260-4CF2-406E-978D-D5484EB8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F0A42-CEA5-43A1-95F8-2F160A41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2742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0AE46-EA85-412E-A36E-DFEB62DF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8CEBC1-F650-4B26-A1F9-0EE123DE8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D112A9-F7E2-41C2-9FD2-702AF2DD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0A4F3-7EBA-CC40-9845-073031EA53DE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509211-303D-43FE-B42F-329CE672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671E8-A538-4DEF-86DB-9956F7F0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89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13C1C-BC5A-43DD-A621-6889706E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E3C23-D291-4692-9A7A-1F6030210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A0E4FF-292A-4100-AF17-FA9D035DD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92D858-AA27-429A-AA87-A080E42C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954DB-9B40-274E-B9FE-A1120CF05463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E26951-8912-4A8B-A05E-C2685044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09F1B7-C4B3-4B25-888F-B6DFBBC9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626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37B0F-B908-4E6A-87C2-7A36E119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B30650-8F93-4398-8453-225D17BA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563548-52CD-4CB0-836C-D2BB1D262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AD0474-BA25-4328-98B4-F2A8A23D3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F483D-BECB-4FE2-8678-1FFB8BBFE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C3DB77-A933-4B14-A6D4-EFBD470A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68123-75E0-7A48-A229-CAFEEF484A4E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6CF2E-0FF3-44D2-800D-D3020CBF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D411F1-A47D-4CF4-B61A-D9C0FBD3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3013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68183-19AF-4059-B19C-C06CE2DF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015C92-6DDA-49EF-B1F5-F674C416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756CD-E17C-B143-9BB2-762613D3DB00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3F0C71-D0AF-4DC3-90AF-1AF2D184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8289DE-F2AF-45CD-B553-B8086E60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6649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F639D2-4C07-4DC5-A5E1-9F81F830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9F475-D4E4-2A4B-97FD-FEE73F5DF28A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FF5575-7833-4310-8A81-7BA097DD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73547A-FD60-4183-82B7-19409159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9204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3036-7221-4ED1-9F70-4E3ED72D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8C389A-828A-45AF-A1E4-5484AAB5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392DC8-82C9-4823-A58F-F55CD3E38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3D92F0-0099-4BC8-9C6F-7B49A7FF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D574F-0CCD-E145-ABF1-577DA0E9CB1F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295F40-5AFE-440C-AFE2-4CFC8E7B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E90340-E99E-4206-B2BB-68AF0E06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28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21482B-000C-B380-D81C-F9426A08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24E34E-18FF-D07F-283E-0EA29D591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28BB49-E2F9-2873-D37E-6B387A4B0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8B0D-3E71-493B-B7C3-07B2348F95D2}" type="datetimeFigureOut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37DC26-8939-FACC-5178-0AEC7418C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0ECFF7-DDF7-06E4-EC60-70541C810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0DE9-4FE8-4C8D-A920-35B36909DC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979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E038-3818-4B0F-A90B-D823E6E0A58F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C20B9-A449-4CB3-9A9B-355B5F86FC5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0C4DCB-5889-5341-B811-26C69E47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15CA27-7589-BF4B-B9AF-DEB87B13B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A0923-1DBE-224E-96D5-1AA607D46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F82F0-9531-4C36-B9A2-B267B36D7DFE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A5773-2EDE-BF49-8358-97E36D375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77472-023A-C440-8985-E08066B21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69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9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BFCE4C-1358-462A-84EB-FA381AD7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9DD47-788C-453F-AB7D-8B7376BB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BB2C7-0D92-48CA-8E4A-7729D6434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197A2-073B-4DCF-949F-97260846EF8D}" type="datetime1">
              <a:rPr lang="es-CL" smtClean="0"/>
              <a:t>03-11-2023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0C771A-F3CB-446A-97A5-10943F87C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Holzmann- 2023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E0A38-2964-478B-93BC-82A2BDD6C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EBFA-CB8F-44E2-8F28-3E7F62A95F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46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BFCE4C-1358-462A-84EB-FA381AD7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9DD47-788C-453F-AB7D-8B7376BB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BB2C7-0D92-48CA-8E4A-7729D6434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9A182-D831-4CD6-B710-593C921FD5E9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0C771A-F3CB-446A-97A5-10943F87C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E0A38-2964-478B-93BC-82A2BDD6C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60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62767-8762-492B-8D74-94600FC9250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03-11-2023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Holzmann- 2023</a:t>
            </a: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E9EDC-2D8E-4E34-BC06-A559214E6A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3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8AF6-4C69-4E2A-BB05-DD52AE4768C9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6ECA3-0DDA-453D-9D66-BD5C7724C4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27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07162C-C90D-4DE2-AD2A-FD0346F0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1F3B2D-30AE-401A-BA2A-A003B88C6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6778E8-2950-4EFC-8741-AE18C396E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F52BB-1454-4DBC-B450-8B54311047E0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FED68F-0C98-436B-A504-C19E32C00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A6EC42-5D88-4AE2-A61C-AED48F9C2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66880-53D4-4E63-9644-10D9E0C0FE1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5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4C310-4C46-4442-86EF-82FF1CFC36A2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91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0C4DCB-5889-5341-B811-26C69E47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15CA27-7589-BF4B-B9AF-DEB87B13B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A0923-1DBE-224E-96D5-1AA607D46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FC223-D653-4B4A-A59C-93119E6FB431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A5773-2EDE-BF49-8358-97E36D375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77472-023A-C440-8985-E08066B21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BFCE4C-1358-462A-84EB-FA381AD7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9DD47-788C-453F-AB7D-8B7376BB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BB2C7-0D92-48CA-8E4A-7729D6434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48CF1-86D2-114E-8D9B-9DB6C8F87982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0C771A-F3CB-446A-97A5-10943F87C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E0A38-2964-478B-93BC-82A2BDD6C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3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2030lac.org/estadisticas/avance-regional-metas-ods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B12F2B2-0438-01D7-12BA-B747CBFB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29" y="1531749"/>
            <a:ext cx="2598692" cy="6945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1148B95-A29E-9F66-BC6D-16FD2693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71" y="1076182"/>
            <a:ext cx="1639886" cy="21962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59F88B0-0A40-6866-07DF-8F4AF3BFB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90" y="3990858"/>
            <a:ext cx="2084832" cy="13873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53692E-02C5-0526-0AD7-C49944C03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172" y="4152334"/>
            <a:ext cx="2084832" cy="1064407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725E4F8-D422-46A7-A47F-107158CB5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320442"/>
            <a:ext cx="5775610" cy="6212748"/>
          </a:xfrm>
          <a:custGeom>
            <a:avLst/>
            <a:gdLst>
              <a:gd name="connsiteX0" fmla="*/ 0 w 5775610"/>
              <a:gd name="connsiteY0" fmla="*/ 0 h 6212748"/>
              <a:gd name="connsiteX1" fmla="*/ 1451711 w 5775610"/>
              <a:gd name="connsiteY1" fmla="*/ 0 h 6212748"/>
              <a:gd name="connsiteX2" fmla="*/ 1897888 w 5775610"/>
              <a:gd name="connsiteY2" fmla="*/ 0 h 6212748"/>
              <a:gd name="connsiteX3" fmla="*/ 2194212 w 5775610"/>
              <a:gd name="connsiteY3" fmla="*/ 0 h 6212748"/>
              <a:gd name="connsiteX4" fmla="*/ 5775610 w 5775610"/>
              <a:gd name="connsiteY4" fmla="*/ 0 h 6212748"/>
              <a:gd name="connsiteX5" fmla="*/ 5775610 w 5775610"/>
              <a:gd name="connsiteY5" fmla="*/ 2864954 h 6212748"/>
              <a:gd name="connsiteX6" fmla="*/ 2332165 w 5775610"/>
              <a:gd name="connsiteY6" fmla="*/ 6212748 h 6212748"/>
              <a:gd name="connsiteX7" fmla="*/ 1897888 w 5775610"/>
              <a:gd name="connsiteY7" fmla="*/ 6212748 h 6212748"/>
              <a:gd name="connsiteX8" fmla="*/ 1451711 w 5775610"/>
              <a:gd name="connsiteY8" fmla="*/ 6212748 h 6212748"/>
              <a:gd name="connsiteX9" fmla="*/ 0 w 5775610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5610" h="6212748">
                <a:moveTo>
                  <a:pt x="0" y="0"/>
                </a:moveTo>
                <a:lnTo>
                  <a:pt x="1451711" y="0"/>
                </a:lnTo>
                <a:lnTo>
                  <a:pt x="1897888" y="0"/>
                </a:lnTo>
                <a:lnTo>
                  <a:pt x="2194212" y="0"/>
                </a:lnTo>
                <a:lnTo>
                  <a:pt x="5775610" y="0"/>
                </a:lnTo>
                <a:lnTo>
                  <a:pt x="5775610" y="2864954"/>
                </a:lnTo>
                <a:lnTo>
                  <a:pt x="2332165" y="6212748"/>
                </a:lnTo>
                <a:lnTo>
                  <a:pt x="1897888" y="6212748"/>
                </a:lnTo>
                <a:lnTo>
                  <a:pt x="145171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DB8707-73E0-907B-2494-5F89D6607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19" y="962526"/>
            <a:ext cx="4588542" cy="3210689"/>
          </a:xfrm>
        </p:spPr>
        <p:txBody>
          <a:bodyPr anchor="b">
            <a:normAutofit/>
          </a:bodyPr>
          <a:lstStyle/>
          <a:p>
            <a:pPr algn="l"/>
            <a:r>
              <a:rPr lang="es-ES" sz="6700" b="1" dirty="0"/>
              <a:t>“Nuestro </a:t>
            </a:r>
            <a:br>
              <a:rPr lang="es-ES" sz="6700" b="1" dirty="0"/>
            </a:br>
            <a:r>
              <a:rPr lang="es-ES" sz="6700" b="1" dirty="0"/>
              <a:t>compromiso por la Paz”</a:t>
            </a:r>
            <a:endParaRPr lang="es-CL" sz="67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348C58-4705-4127-CB65-57AAFED30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19" y="4269462"/>
            <a:ext cx="3252502" cy="1095017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s-CL" sz="2000" dirty="0"/>
              <a:t>Guillermo Holzmann</a:t>
            </a:r>
          </a:p>
          <a:p>
            <a:pPr algn="l"/>
            <a:r>
              <a:rPr lang="es-CL" sz="2000" dirty="0"/>
              <a:t>Socio Honorario</a:t>
            </a:r>
          </a:p>
          <a:p>
            <a:pPr algn="l"/>
            <a:r>
              <a:rPr lang="es-CL" sz="2000" dirty="0"/>
              <a:t>Rotary </a:t>
            </a:r>
            <a:r>
              <a:rPr lang="es-CL" sz="2000" dirty="0" err="1"/>
              <a:t>Valparaiso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15387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41998-C3ED-BF1E-85EA-9CAE00C1B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2"/>
            <a:ext cx="5791199" cy="4934910"/>
          </a:xfrm>
        </p:spPr>
        <p:txBody>
          <a:bodyPr>
            <a:normAutofit/>
          </a:bodyPr>
          <a:lstStyle/>
          <a:p>
            <a:r>
              <a:rPr lang="es-CL" sz="2000" dirty="0"/>
              <a:t>La sociedad en que vivimos</a:t>
            </a:r>
          </a:p>
          <a:p>
            <a:pPr lvl="1"/>
            <a:r>
              <a:rPr lang="es-CL" sz="2000" dirty="0"/>
              <a:t>Su evolución. El modelo de sociedad y sus desafíos. </a:t>
            </a:r>
          </a:p>
          <a:p>
            <a:pPr lvl="1"/>
            <a:r>
              <a:rPr lang="es-CL" sz="2000" dirty="0"/>
              <a:t>El Rotary y la evolución social</a:t>
            </a:r>
          </a:p>
          <a:p>
            <a:r>
              <a:rPr lang="es-CL" sz="2000" dirty="0"/>
              <a:t>La inevitabilidad del conflicto y su expresión radical: la Guerra</a:t>
            </a:r>
          </a:p>
          <a:p>
            <a:pPr lvl="1"/>
            <a:r>
              <a:rPr lang="es-CL" sz="2000" dirty="0"/>
              <a:t>La cuestión del poder</a:t>
            </a:r>
          </a:p>
          <a:p>
            <a:pPr lvl="1"/>
            <a:r>
              <a:rPr lang="es-CL" sz="2000" dirty="0"/>
              <a:t>Rotary y Poder</a:t>
            </a:r>
          </a:p>
          <a:p>
            <a:pPr lvl="2"/>
            <a:r>
              <a:rPr lang="es-CL" dirty="0"/>
              <a:t>Nuestro fundador. Paul Harris y su visión del poder. Su actualidad</a:t>
            </a:r>
          </a:p>
          <a:p>
            <a:r>
              <a:rPr lang="es-CL" sz="2000" dirty="0"/>
              <a:t>La política y el poder en el siglo XXI</a:t>
            </a:r>
          </a:p>
          <a:p>
            <a:pPr lvl="1"/>
            <a:r>
              <a:rPr lang="es-CL" sz="2000" dirty="0"/>
              <a:t>De las ideologías a las emociones</a:t>
            </a:r>
          </a:p>
          <a:p>
            <a:pPr lvl="1"/>
            <a:r>
              <a:rPr lang="es-CL" sz="2000" dirty="0"/>
              <a:t>El ser humano: su realidad, su voluntad, su conciencia y la esperanza.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DEE643-473A-FBF0-AD08-8B9DA190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191" y="1116326"/>
            <a:ext cx="3452192" cy="46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3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43E87-C1DD-C46F-8748-C439F316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741680"/>
          </a:xfrm>
        </p:spPr>
        <p:txBody>
          <a:bodyPr>
            <a:normAutofit/>
          </a:bodyPr>
          <a:lstStyle/>
          <a:p>
            <a:pPr algn="ctr"/>
            <a:r>
              <a:rPr lang="es-CL" b="1" dirty="0"/>
              <a:t>El proceso social - Evolución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4B62991-A906-ADF8-089B-69DFEAE707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120" y="894081"/>
          <a:ext cx="11958320" cy="566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CA89C803-37B0-0384-AA95-43C94BC3382B}"/>
              </a:ext>
            </a:extLst>
          </p:cNvPr>
          <p:cNvSpPr/>
          <p:nvPr/>
        </p:nvSpPr>
        <p:spPr>
          <a:xfrm>
            <a:off x="5699760" y="1026160"/>
            <a:ext cx="5212080" cy="1402080"/>
          </a:xfrm>
          <a:prstGeom prst="right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Organismos financieros internacionales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Empresas multinacionales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0FE31A11-8402-9B55-6E26-655914903BC1}"/>
              </a:ext>
            </a:extLst>
          </p:cNvPr>
          <p:cNvSpPr/>
          <p:nvPr/>
        </p:nvSpPr>
        <p:spPr>
          <a:xfrm>
            <a:off x="5699760" y="5171440"/>
            <a:ext cx="5212080" cy="1320800"/>
          </a:xfrm>
          <a:prstGeom prst="right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Objetivos de Desarrollo Sostenible (ODS)</a:t>
            </a:r>
          </a:p>
        </p:txBody>
      </p:sp>
    </p:spTree>
    <p:extLst>
      <p:ext uri="{BB962C8B-B14F-4D97-AF65-F5344CB8AC3E}">
        <p14:creationId xmlns:p14="http://schemas.microsoft.com/office/powerpoint/2010/main" val="265483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35537-5357-668A-9423-B657A656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65"/>
            <a:ext cx="10515600" cy="803275"/>
          </a:xfrm>
        </p:spPr>
        <p:txBody>
          <a:bodyPr/>
          <a:lstStyle/>
          <a:p>
            <a:pPr algn="ctr"/>
            <a:r>
              <a:rPr lang="es-CL" b="1" dirty="0"/>
              <a:t>Rotary siglo XX: Sociedad y poder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8E75F6F-CB23-3795-6EAF-D7A50880CB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520" y="904240"/>
          <a:ext cx="11795760" cy="578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19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2ABB5-8664-747F-2881-04B79A12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95"/>
          </a:xfrm>
        </p:spPr>
        <p:txBody>
          <a:bodyPr/>
          <a:lstStyle/>
          <a:p>
            <a:pPr algn="ctr"/>
            <a:r>
              <a:rPr lang="es-CL" b="1" dirty="0"/>
              <a:t>Rotary Siglo XXI: Sociedad y Poder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4E6800D-CA3F-1096-F7B3-4C9EC29513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2080" y="1229360"/>
          <a:ext cx="11744960" cy="535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CCD83304-559F-5572-1EBF-7987691204EE}"/>
              </a:ext>
            </a:extLst>
          </p:cNvPr>
          <p:cNvSpPr/>
          <p:nvPr/>
        </p:nvSpPr>
        <p:spPr>
          <a:xfrm>
            <a:off x="7569200" y="1066800"/>
            <a:ext cx="2641600" cy="1757680"/>
          </a:xfrm>
          <a:prstGeom prst="cloudCallou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ROTARY</a:t>
            </a:r>
          </a:p>
        </p:txBody>
      </p:sp>
      <p:sp>
        <p:nvSpPr>
          <p:cNvPr id="7" name="Diagrama de flujo: documento 6">
            <a:extLst>
              <a:ext uri="{FF2B5EF4-FFF2-40B4-BE49-F238E27FC236}">
                <a16:creationId xmlns:a16="http://schemas.microsoft.com/office/drawing/2014/main" id="{B7C1C0D4-AAF0-4697-2A81-DBF00C105EB4}"/>
              </a:ext>
            </a:extLst>
          </p:cNvPr>
          <p:cNvSpPr/>
          <p:nvPr/>
        </p:nvSpPr>
        <p:spPr>
          <a:xfrm>
            <a:off x="838200" y="1955800"/>
            <a:ext cx="2092960" cy="2966720"/>
          </a:xfrm>
          <a:prstGeom prst="flowChart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Percepciones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Sentimientos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Ansiedad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Esperanza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2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255974-7258-4180-ADC3-4577863D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CL" sz="4000" b="1" dirty="0">
                <a:solidFill>
                  <a:srgbClr val="FFFFFF"/>
                </a:solidFill>
              </a:rPr>
              <a:t>El escenario geoestratégico al 2050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AB6022-C5BF-41BD-BB6C-794349AF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0428" y="6356350"/>
            <a:ext cx="5152157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8ACC94A-BE4D-4181-A445-F1A7C03EC6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51366" y="490888"/>
          <a:ext cx="7909090" cy="5534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663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superioridad de conciencia de dominios es el futuro de la inteligencia  militar">
            <a:extLst>
              <a:ext uri="{FF2B5EF4-FFF2-40B4-BE49-F238E27FC236}">
                <a16:creationId xmlns:a16="http://schemas.microsoft.com/office/drawing/2014/main" id="{265AF696-A3C5-2DFB-9DCF-8EE8973A9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" b="121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A8F976D-35C4-3BD6-AC88-C8523385A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</p:spTree>
    <p:extLst>
      <p:ext uri="{BB962C8B-B14F-4D97-AF65-F5344CB8AC3E}">
        <p14:creationId xmlns:p14="http://schemas.microsoft.com/office/powerpoint/2010/main" val="62736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rgbClr val="7030A0"/>
                </a:solidFill>
              </a:rPr>
              <a:t>Los imperativos de las potencias al 2050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</p:spTree>
    <p:extLst>
      <p:ext uri="{BB962C8B-B14F-4D97-AF65-F5344CB8AC3E}">
        <p14:creationId xmlns:p14="http://schemas.microsoft.com/office/powerpoint/2010/main" val="237272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868"/>
            <a:ext cx="10515600" cy="857283"/>
          </a:xfrm>
        </p:spPr>
        <p:txBody>
          <a:bodyPr/>
          <a:lstStyle/>
          <a:p>
            <a:r>
              <a:rPr lang="es-CL" b="1" dirty="0">
                <a:solidFill>
                  <a:srgbClr val="7030A0"/>
                </a:solidFill>
              </a:rPr>
              <a:t>Actores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731520" y="1164657"/>
          <a:ext cx="10622280" cy="501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</p:spTree>
    <p:extLst>
      <p:ext uri="{BB962C8B-B14F-4D97-AF65-F5344CB8AC3E}">
        <p14:creationId xmlns:p14="http://schemas.microsoft.com/office/powerpoint/2010/main" val="1213904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b="1">
                <a:solidFill>
                  <a:srgbClr val="FFFFFF"/>
                </a:solidFill>
              </a:rPr>
              <a:t>Escenario geoestratégico y geoeconómico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030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3" y="904775"/>
            <a:ext cx="11700203" cy="51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7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Bombillas blancas con una amarilla que sobresale">
            <a:extLst>
              <a:ext uri="{FF2B5EF4-FFF2-40B4-BE49-F238E27FC236}">
                <a16:creationId xmlns:a16="http://schemas.microsoft.com/office/drawing/2014/main" id="{BDE62889-3B9E-4BE8-A22C-7DD8E79A8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7447" b="1594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42B58A-C7F0-4BDB-82E2-58FDB645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/>
              <a:t>Enfoques Metodológicos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32226D-C3C3-4FE7-A47A-54210525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Las </a:t>
            </a:r>
            <a:r>
              <a:rPr lang="en-US" dirty="0" err="1">
                <a:solidFill>
                  <a:schemeClr val="tx1"/>
                </a:solidFill>
              </a:rPr>
              <a:t>limitaciones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implicancias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504309-2FD3-42F9-8F81-8D9E1A21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Holzmann- 2023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E8DAD1-9B7D-48FF-83AE-66832FF3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54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C0010DA-53B4-393F-F58F-A2E16552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Holzmann/Cavada - 2023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69ACDF-8A5B-0396-E997-2756F3FA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39AE-35DE-D044-947F-8DBAB5ECE6D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A57309-4D31-CCD8-1B51-411BEB3FD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562392"/>
            <a:ext cx="11547738" cy="38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5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7030A0"/>
                </a:solidFill>
              </a:rPr>
              <a:t>Desafíos/Crisis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</p:spTree>
    <p:extLst>
      <p:ext uri="{BB962C8B-B14F-4D97-AF65-F5344CB8AC3E}">
        <p14:creationId xmlns:p14="http://schemas.microsoft.com/office/powerpoint/2010/main" val="3831292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FEF80C-E66B-4D5C-898C-3DB8A4BA9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266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9430A9-B4C9-48D2-8340-00138AC6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 err="1">
                <a:solidFill>
                  <a:srgbClr val="000000"/>
                </a:solidFill>
              </a:rPr>
              <a:t>Globalización</a:t>
            </a:r>
            <a:r>
              <a:rPr lang="en-US" sz="3400" b="1" dirty="0">
                <a:solidFill>
                  <a:srgbClr val="000000"/>
                </a:solidFill>
              </a:rPr>
              <a:t>. </a:t>
            </a:r>
            <a:r>
              <a:rPr lang="en-US" sz="3400" b="1" dirty="0" err="1">
                <a:solidFill>
                  <a:srgbClr val="000000"/>
                </a:solidFill>
              </a:rPr>
              <a:t>Condicionantes</a:t>
            </a:r>
            <a:endParaRPr lang="en-US" sz="3400" b="1" dirty="0">
              <a:solidFill>
                <a:srgbClr val="00000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14F15E9-DF53-42BE-85DF-CCDD52B0497A}"/>
              </a:ext>
            </a:extLst>
          </p:cNvPr>
          <p:cNvSpPr/>
          <p:nvPr/>
        </p:nvSpPr>
        <p:spPr>
          <a:xfrm>
            <a:off x="5300428" y="2263807"/>
            <a:ext cx="3264452" cy="35421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50" normalizeH="0" baseline="0" noProof="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Actividad Humana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965139-F555-4CC8-94BF-74C78932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699531-81BF-44A7-B029-2A3CCB54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18ABED4-5042-4A4A-A5F2-3374654B79B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3D66578-EF61-4F54-BC10-61F834A26E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4997" y="2272143"/>
          <a:ext cx="4706803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915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5050257-A6CB-4E7D-A114-9A1FE3E9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s-CL" sz="4800" b="1"/>
              <a:t>Los procesos del futuro que son exigencias en el presente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2DF0A0-93E8-49F2-ADA5-A47D28E1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936" y="6308832"/>
            <a:ext cx="8320722" cy="548640"/>
          </a:xfrm>
        </p:spPr>
        <p:txBody>
          <a:bodyPr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Holzmann- 2023</a:t>
            </a:r>
            <a:endParaRPr kumimoji="0" lang="es-CL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7DEAB5-DB69-4865-8FE2-3466C46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CA45EABC-C5D4-4ACF-B47D-6485B318DB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204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D4018F-0513-0A12-863B-5B547C0C1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10" y="11896"/>
            <a:ext cx="10924979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0B0DF2-2CD9-B812-C135-CBCBFF52E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842" y="1123527"/>
            <a:ext cx="8186311" cy="4604800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2EBC0CC-6F34-0EBF-2098-A9360990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ABADFC-3077-A324-F525-F5EE76C2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647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AAF782-9D7E-A269-E1E4-ADE7E2BD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CL" sz="4000"/>
              <a:t>Construyendo la Paz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1BB77F-AB68-D835-89C1-45074DC4C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s-ES" sz="2000"/>
              <a:t>Resiliencia</a:t>
            </a:r>
          </a:p>
          <a:p>
            <a:r>
              <a:rPr lang="es-ES" sz="2000"/>
              <a:t>Capacidad de adaptabilidad</a:t>
            </a:r>
          </a:p>
          <a:p>
            <a:r>
              <a:rPr lang="es-ES" sz="2000"/>
              <a:t>Enfatizar el dialogo y la empatía</a:t>
            </a:r>
          </a:p>
          <a:p>
            <a:r>
              <a:rPr lang="es-ES" sz="2000"/>
              <a:t>Innovación en las relaciones humanas</a:t>
            </a:r>
          </a:p>
          <a:p>
            <a:r>
              <a:rPr lang="es-ES" sz="2000"/>
              <a:t>Enfoque en el trabajo cooperattivo</a:t>
            </a:r>
          </a:p>
        </p:txBody>
      </p:sp>
      <p:pic>
        <p:nvPicPr>
          <p:cNvPr id="5" name="Picture 4" descr="Candado con un corazón">
            <a:extLst>
              <a:ext uri="{FF2B5EF4-FFF2-40B4-BE49-F238E27FC236}">
                <a16:creationId xmlns:a16="http://schemas.microsoft.com/office/drawing/2014/main" id="{48005B56-7631-0E56-7675-558D2A09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47" r="2469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04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AACBC7-39E8-BDAA-393D-3DB7511B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CL" sz="4000"/>
              <a:t>Reforzar el sentido de comunidad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874E0-A15A-30ED-CA95-A69BFBA64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s-ES" sz="1400"/>
              <a:t>La salud mental como necesidad e imperativo a reforzar</a:t>
            </a:r>
          </a:p>
          <a:p>
            <a:r>
              <a:rPr lang="es-ES" sz="1400"/>
              <a:t>La esperanza nace desde el alma del ser humano</a:t>
            </a:r>
          </a:p>
          <a:p>
            <a:r>
              <a:rPr lang="es-ES" sz="1400"/>
              <a:t>Rotary es parte del alma de la sociedad y es allí donde debemos enfocar nuestra acción</a:t>
            </a:r>
          </a:p>
          <a:p>
            <a:r>
              <a:rPr lang="es-ES" sz="1400"/>
              <a:t>Es necesario involucrarse en la construcción de espacios comunes de dialogo y apoyo mutuo</a:t>
            </a:r>
          </a:p>
          <a:p>
            <a:r>
              <a:rPr lang="es-ES" sz="1400"/>
              <a:t>Debemos ser innovadores para sembrar esperanza y compartirla</a:t>
            </a:r>
          </a:p>
          <a:p>
            <a:r>
              <a:rPr lang="es-ES" sz="1400"/>
              <a:t>La esperanza se consolida con el dialogo y el trabajo.</a:t>
            </a:r>
          </a:p>
          <a:p>
            <a:r>
              <a:rPr lang="es-ES" sz="1400"/>
              <a:t>La paz surge de nuestra paz interior, de nuestra armonía individual y social.</a:t>
            </a:r>
          </a:p>
        </p:txBody>
      </p:sp>
      <p:pic>
        <p:nvPicPr>
          <p:cNvPr id="5" name="Picture 4" descr="Dos personas sujetando sus manos entre sí">
            <a:extLst>
              <a:ext uri="{FF2B5EF4-FFF2-40B4-BE49-F238E27FC236}">
                <a16:creationId xmlns:a16="http://schemas.microsoft.com/office/drawing/2014/main" id="{76E0B031-2E9B-D869-AA1B-07BA93274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6" r="2335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8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1013827-DA97-5FDA-73A9-3C1C51BCC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08" y="321734"/>
            <a:ext cx="4376952" cy="29051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437157-6E87-CB7C-E002-102E9D07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286961"/>
            <a:ext cx="5426764" cy="14488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406543-0DE4-7B39-CAA0-056DB81BA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626" y="321734"/>
            <a:ext cx="4535580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42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92D9FE9-C3FB-4282-B1FB-9DD9074E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01208D2-2FA6-46B5-A9CF-55BB85C3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BD69326-7FE2-4BA1-AF95-9ABF0F3610A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9600" y="2624904"/>
            <a:ext cx="5384800" cy="3467100"/>
          </a:xfrm>
          <a:prstGeom prst="rect">
            <a:avLst/>
          </a:prstGeom>
        </p:spPr>
      </p:pic>
      <p:graphicFrame>
        <p:nvGraphicFramePr>
          <p:cNvPr id="9" name="Marcador de contenido 7">
            <a:extLst>
              <a:ext uri="{FF2B5EF4-FFF2-40B4-BE49-F238E27FC236}">
                <a16:creationId xmlns:a16="http://schemas.microsoft.com/office/drawing/2014/main" id="{C57588F6-EADC-4CB9-9A96-B29BA2A174BD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6677108" y="2537765"/>
          <a:ext cx="5384800" cy="346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67FF6A5-7589-40D0-B92D-EECAE384958A}"/>
              </a:ext>
            </a:extLst>
          </p:cNvPr>
          <p:cNvSpPr/>
          <p:nvPr/>
        </p:nvSpPr>
        <p:spPr>
          <a:xfrm>
            <a:off x="609600" y="1668679"/>
            <a:ext cx="3409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Internacional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EEC8144-E721-4F9D-BB38-FD29FD6BB88E}"/>
              </a:ext>
            </a:extLst>
          </p:cNvPr>
          <p:cNvGraphicFramePr/>
          <p:nvPr/>
        </p:nvGraphicFramePr>
        <p:xfrm>
          <a:off x="1315616" y="555170"/>
          <a:ext cx="10746292" cy="5215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2DDB5DF-E6D4-4489-99B5-CBFD76CB5097}"/>
              </a:ext>
            </a:extLst>
          </p:cNvPr>
          <p:cNvSpPr txBox="1"/>
          <p:nvPr/>
        </p:nvSpPr>
        <p:spPr>
          <a:xfrm>
            <a:off x="7604437" y="1676509"/>
            <a:ext cx="2617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Agenda mundial</a:t>
            </a:r>
          </a:p>
        </p:txBody>
      </p:sp>
    </p:spTree>
    <p:extLst>
      <p:ext uri="{BB962C8B-B14F-4D97-AF65-F5344CB8AC3E}">
        <p14:creationId xmlns:p14="http://schemas.microsoft.com/office/powerpoint/2010/main" val="331091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D7800-A476-418A-B3E2-D9575441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" y="219964"/>
            <a:ext cx="11757598" cy="1325563"/>
          </a:xfrm>
        </p:spPr>
        <p:txBody>
          <a:bodyPr>
            <a:normAutofit/>
          </a:bodyPr>
          <a:lstStyle/>
          <a:p>
            <a:r>
              <a:rPr lang="es-CL" sz="4000" b="1" dirty="0">
                <a:solidFill>
                  <a:srgbClr val="7030A0"/>
                </a:solidFill>
                <a:latin typeface="+mn-lt"/>
              </a:rPr>
              <a:t>La cuestión metodológica asociada a los diagnósticos</a:t>
            </a:r>
            <a:br>
              <a:rPr lang="es-CL" sz="4000" b="1" dirty="0">
                <a:solidFill>
                  <a:srgbClr val="7030A0"/>
                </a:solidFill>
                <a:latin typeface="+mn-lt"/>
              </a:rPr>
            </a:br>
            <a:r>
              <a:rPr lang="es-CL" sz="4000" b="1" dirty="0">
                <a:solidFill>
                  <a:srgbClr val="7030A0"/>
                </a:solidFill>
                <a:latin typeface="+mn-lt"/>
              </a:rPr>
              <a:t>Enfoque VICA (VUCA)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E385484-8870-4869-A436-D09BEEACC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132806"/>
              </p:ext>
            </p:extLst>
          </p:nvPr>
        </p:nvGraphicFramePr>
        <p:xfrm>
          <a:off x="0" y="1606858"/>
          <a:ext cx="12192000" cy="474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C813E8-FFAD-4A35-A7AE-E5312010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1DC75F-C16A-4E50-A65D-CAC86A83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El jueves hubo un cisne negro">
            <a:extLst>
              <a:ext uri="{FF2B5EF4-FFF2-40B4-BE49-F238E27FC236}">
                <a16:creationId xmlns:a16="http://schemas.microsoft.com/office/drawing/2014/main" id="{477A066F-6778-4956-A11D-27A3A5C3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2" y="5159895"/>
            <a:ext cx="2055273" cy="14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lueta de elefante negro | Vectores de dominio público">
            <a:extLst>
              <a:ext uri="{FF2B5EF4-FFF2-40B4-BE49-F238E27FC236}">
                <a16:creationId xmlns:a16="http://schemas.microsoft.com/office/drawing/2014/main" id="{10FECFFC-8D7F-4948-9235-A4914A5E3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3" y="4922730"/>
            <a:ext cx="1775877" cy="120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4165600" y="392117"/>
            <a:ext cx="3860800" cy="811211"/>
          </a:xfrm>
        </p:spPr>
        <p:txBody>
          <a:bodyPr/>
          <a:lstStyle/>
          <a:p>
            <a:pPr eaLnBrk="1" hangingPunct="1"/>
            <a:r>
              <a:rPr lang="es-CL" altLang="es-CL" b="1" dirty="0">
                <a:solidFill>
                  <a:srgbClr val="7030A0"/>
                </a:solidFill>
              </a:rPr>
              <a:t>En qué estamos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09550" y="1358041"/>
          <a:ext cx="11055481" cy="4445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6 Conector recto de flecha"/>
          <p:cNvCxnSpPr>
            <a:cxnSpLocks/>
          </p:cNvCxnSpPr>
          <p:nvPr/>
        </p:nvCxnSpPr>
        <p:spPr>
          <a:xfrm flipH="1">
            <a:off x="5279893" y="4579935"/>
            <a:ext cx="1968633" cy="920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cxnSpLocks/>
            <a:endCxn id="32775" idx="0"/>
          </p:cNvCxnSpPr>
          <p:nvPr/>
        </p:nvCxnSpPr>
        <p:spPr>
          <a:xfrm>
            <a:off x="7182728" y="4331560"/>
            <a:ext cx="504031" cy="1189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4" name="10 CuadroTexto"/>
          <p:cNvSpPr txBox="1">
            <a:spLocks noChangeArrowheads="1"/>
          </p:cNvSpPr>
          <p:nvPr/>
        </p:nvSpPr>
        <p:spPr bwMode="auto">
          <a:xfrm>
            <a:off x="4163881" y="5501183"/>
            <a:ext cx="2232025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Socialismo </a:t>
            </a:r>
            <a:r>
              <a:rPr kumimoji="0" lang="es-CL" altLang="es-C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Poscapitalista</a:t>
            </a:r>
            <a:endParaRPr kumimoji="0" lang="es-CL" altLang="es-CL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2775" name="11 CuadroTexto"/>
          <p:cNvSpPr txBox="1">
            <a:spLocks noChangeArrowheads="1"/>
          </p:cNvSpPr>
          <p:nvPr/>
        </p:nvSpPr>
        <p:spPr bwMode="auto">
          <a:xfrm>
            <a:off x="6642184" y="5520596"/>
            <a:ext cx="2089150" cy="64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Liberalismo </a:t>
            </a:r>
            <a:r>
              <a:rPr kumimoji="0" lang="es-CL" altLang="es-C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Poscapitalista</a:t>
            </a:r>
            <a:endParaRPr kumimoji="0" lang="es-CL" altLang="es-CL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2776" name="2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Holzmann/Cavada - 2023</a:t>
            </a:r>
            <a:endParaRPr kumimoji="0" lang="es-CL" altLang="es-CL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7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A1852-F1BE-41C7-BD40-DF13A03EA8BF}" type="slidenum">
              <a:rPr kumimoji="0" lang="es-CL" altLang="es-CL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CL" altLang="es-CL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4251C81-D0B9-40A0-9176-39264CE1CF76}"/>
              </a:ext>
            </a:extLst>
          </p:cNvPr>
          <p:cNvSpPr/>
          <p:nvPr/>
        </p:nvSpPr>
        <p:spPr>
          <a:xfrm>
            <a:off x="9442534" y="5518397"/>
            <a:ext cx="2609319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Globalismo v/s Globalización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36FBBA3-57F4-48E3-98F3-9DD156E4E145}"/>
              </a:ext>
            </a:extLst>
          </p:cNvPr>
          <p:cNvCxnSpPr>
            <a:cxnSpLocks/>
          </p:cNvCxnSpPr>
          <p:nvPr/>
        </p:nvCxnSpPr>
        <p:spPr>
          <a:xfrm flipH="1">
            <a:off x="10448925" y="3762452"/>
            <a:ext cx="739220" cy="1737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lamada de nube 2">
            <a:extLst>
              <a:ext uri="{FF2B5EF4-FFF2-40B4-BE49-F238E27FC236}">
                <a16:creationId xmlns:a16="http://schemas.microsoft.com/office/drawing/2014/main" id="{154533AF-B6C6-4C57-BE72-70F2ED619082}"/>
              </a:ext>
            </a:extLst>
          </p:cNvPr>
          <p:cNvSpPr/>
          <p:nvPr/>
        </p:nvSpPr>
        <p:spPr>
          <a:xfrm rot="20631744">
            <a:off x="8594566" y="4610161"/>
            <a:ext cx="1938509" cy="816796"/>
          </a:xfrm>
          <a:prstGeom prst="cloud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4ta y 5ta REVOLUCION INDUSTRIAL</a:t>
            </a:r>
          </a:p>
        </p:txBody>
      </p:sp>
      <p:sp>
        <p:nvSpPr>
          <p:cNvPr id="18" name="Llamada de nube 1">
            <a:extLst>
              <a:ext uri="{FF2B5EF4-FFF2-40B4-BE49-F238E27FC236}">
                <a16:creationId xmlns:a16="http://schemas.microsoft.com/office/drawing/2014/main" id="{23099D80-5AD8-49F1-A283-7D7E1E33790D}"/>
              </a:ext>
            </a:extLst>
          </p:cNvPr>
          <p:cNvSpPr/>
          <p:nvPr/>
        </p:nvSpPr>
        <p:spPr>
          <a:xfrm>
            <a:off x="10344150" y="4579934"/>
            <a:ext cx="1988645" cy="760877"/>
          </a:xfrm>
          <a:prstGeom prst="cloud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NUEVA NORMALIDAD</a:t>
            </a:r>
          </a:p>
        </p:txBody>
      </p:sp>
    </p:spTree>
    <p:extLst>
      <p:ext uri="{BB962C8B-B14F-4D97-AF65-F5344CB8AC3E}">
        <p14:creationId xmlns:p14="http://schemas.microsoft.com/office/powerpoint/2010/main" val="335558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05" y="83356"/>
            <a:ext cx="9974425" cy="6652864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A9B919-B2B8-A3ED-4A1E-24FB2109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Holzmann/Cavada 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EDAFE7-9EBB-80AE-3A7A-4798C871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576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592AD7C-36A7-CD09-98F6-3215EACC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35" y="406400"/>
            <a:ext cx="11600358" cy="592327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CE3C87B-4078-0DAB-A50E-615231E157D4}"/>
              </a:ext>
            </a:extLst>
          </p:cNvPr>
          <p:cNvSpPr txBox="1"/>
          <p:nvPr/>
        </p:nvSpPr>
        <p:spPr>
          <a:xfrm>
            <a:off x="176435" y="6329679"/>
            <a:ext cx="8368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https://agenda2030lac.org/estadisticas/avance-regional-metas-ods.html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92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11099D-025D-CB72-4369-F9078E3C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20D8A9-FB7B-0102-4167-524FB811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D4E1FC-1CD3-3BC3-E83E-F425250C2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03597"/>
            <a:ext cx="10465813" cy="61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6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FA3A25-86D3-AD4B-3C56-9135E0D5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A99200-9623-BBEA-9AF1-BF93ED39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AEBFA-CB8F-44E2-8F28-3E7F62A95FA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946B9A-8AF6-4586-5F8C-671DE9AE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245745"/>
            <a:ext cx="10916920" cy="61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4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5B1381-B8EA-4F24-9A69-ABC3511E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CL" sz="4000" b="1">
                <a:solidFill>
                  <a:srgbClr val="FFFFFF"/>
                </a:solidFill>
              </a:rPr>
              <a:t>Enfoque Metodológico PMSEII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D85397-E361-4C55-AA2E-E823A90C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3564" y="202562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Holzmann- 2022</a:t>
            </a:r>
            <a:endParaRPr kumimoji="0" lang="es-CL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8D8CE3-77DA-4EF6-806A-641B09DB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6766B99-5C32-4790-84B9-CFC2D81BDD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81727" y="649480"/>
          <a:ext cx="6838748" cy="580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87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41 Grupo"/>
          <p:cNvGrpSpPr>
            <a:grpSpLocks/>
          </p:cNvGrpSpPr>
          <p:nvPr/>
        </p:nvGrpSpPr>
        <p:grpSpPr bwMode="auto">
          <a:xfrm>
            <a:off x="1703512" y="285727"/>
            <a:ext cx="8142283" cy="6095600"/>
            <a:chOff x="-858262" y="642918"/>
            <a:chExt cx="8142315" cy="6095600"/>
          </a:xfrm>
        </p:grpSpPr>
        <p:grpSp>
          <p:nvGrpSpPr>
            <p:cNvPr id="5" name="124 Grupo"/>
            <p:cNvGrpSpPr>
              <a:grpSpLocks/>
            </p:cNvGrpSpPr>
            <p:nvPr/>
          </p:nvGrpSpPr>
          <p:grpSpPr bwMode="auto">
            <a:xfrm>
              <a:off x="1961765" y="642918"/>
              <a:ext cx="5322288" cy="5486529"/>
              <a:chOff x="1142976" y="871943"/>
              <a:chExt cx="5322288" cy="5486529"/>
            </a:xfrm>
          </p:grpSpPr>
          <p:grpSp>
            <p:nvGrpSpPr>
              <p:cNvPr id="19" name="121 Grupo"/>
              <p:cNvGrpSpPr>
                <a:grpSpLocks/>
              </p:cNvGrpSpPr>
              <p:nvPr/>
            </p:nvGrpSpPr>
            <p:grpSpPr bwMode="auto">
              <a:xfrm>
                <a:off x="1142976" y="871943"/>
                <a:ext cx="4929222" cy="4071966"/>
                <a:chOff x="1142976" y="1785926"/>
                <a:chExt cx="4929222" cy="4071966"/>
              </a:xfrm>
            </p:grpSpPr>
            <p:grpSp>
              <p:nvGrpSpPr>
                <p:cNvPr id="22" name="41 Grupo"/>
                <p:cNvGrpSpPr>
                  <a:grpSpLocks/>
                </p:cNvGrpSpPr>
                <p:nvPr/>
              </p:nvGrpSpPr>
              <p:grpSpPr bwMode="auto">
                <a:xfrm>
                  <a:off x="2428860" y="1785926"/>
                  <a:ext cx="3643338" cy="2786082"/>
                  <a:chOff x="1142976" y="3071810"/>
                  <a:chExt cx="3643338" cy="2786082"/>
                </a:xfrm>
              </p:grpSpPr>
              <p:grpSp>
                <p:nvGrpSpPr>
                  <p:cNvPr id="103" name="14 Grupo"/>
                  <p:cNvGrpSpPr/>
                  <p:nvPr/>
                </p:nvGrpSpPr>
                <p:grpSpPr>
                  <a:xfrm>
                    <a:off x="1571604" y="3071810"/>
                    <a:ext cx="3214710" cy="2357454"/>
                    <a:chOff x="714348" y="2143116"/>
                    <a:chExt cx="3214710" cy="2357454"/>
                  </a:xfrm>
                  <a:solidFill>
                    <a:srgbClr val="92D050"/>
                  </a:solidFill>
                </p:grpSpPr>
                <p:grpSp>
                  <p:nvGrpSpPr>
                    <p:cNvPr id="130" name="4 Grupo"/>
                    <p:cNvGrpSpPr/>
                    <p:nvPr/>
                  </p:nvGrpSpPr>
                  <p:grpSpPr>
                    <a:xfrm>
                      <a:off x="714348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139" name="24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0" name="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1" name="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31" name="5 Grupo"/>
                    <p:cNvGrpSpPr/>
                    <p:nvPr/>
                  </p:nvGrpSpPr>
                  <p:grpSpPr>
                    <a:xfrm>
                      <a:off x="1714480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136" name="21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7" name="2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8" name="2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32" name="9 Grupo"/>
                    <p:cNvGrpSpPr/>
                    <p:nvPr/>
                  </p:nvGrpSpPr>
                  <p:grpSpPr>
                    <a:xfrm>
                      <a:off x="2714612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133" name="18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4" name="19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" name="20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04" name="13 Grupo"/>
                  <p:cNvGrpSpPr/>
                  <p:nvPr/>
                </p:nvGrpSpPr>
                <p:grpSpPr>
                  <a:xfrm>
                    <a:off x="1357290" y="3286124"/>
                    <a:ext cx="3214710" cy="2357454"/>
                    <a:chOff x="714348" y="2143116"/>
                    <a:chExt cx="3214710" cy="2357454"/>
                  </a:xfrm>
                  <a:solidFill>
                    <a:srgbClr val="1F497D">
                      <a:lumMod val="60000"/>
                      <a:lumOff val="40000"/>
                    </a:srgbClr>
                  </a:solidFill>
                </p:grpSpPr>
                <p:grpSp>
                  <p:nvGrpSpPr>
                    <p:cNvPr id="118" name="4 Grupo"/>
                    <p:cNvGrpSpPr/>
                    <p:nvPr/>
                  </p:nvGrpSpPr>
                  <p:grpSpPr>
                    <a:xfrm>
                      <a:off x="714348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127" name="1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8" name="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9" name="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9" name="5 Grupo"/>
                    <p:cNvGrpSpPr/>
                    <p:nvPr/>
                  </p:nvGrpSpPr>
                  <p:grpSpPr>
                    <a:xfrm>
                      <a:off x="1714480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124" name="6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5" name="7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6" name="8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20" name="9 Grupo"/>
                    <p:cNvGrpSpPr/>
                    <p:nvPr/>
                  </p:nvGrpSpPr>
                  <p:grpSpPr>
                    <a:xfrm>
                      <a:off x="2714612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121" name="120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2" name="121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3" name="122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05" name="27 Grupo"/>
                  <p:cNvGrpSpPr/>
                  <p:nvPr/>
                </p:nvGrpSpPr>
                <p:grpSpPr>
                  <a:xfrm>
                    <a:off x="1142976" y="3500438"/>
                    <a:ext cx="3214710" cy="2357454"/>
                    <a:chOff x="714348" y="2143116"/>
                    <a:chExt cx="3214710" cy="2357454"/>
                  </a:xfrm>
                  <a:solidFill>
                    <a:srgbClr val="FFFF00"/>
                  </a:solidFill>
                </p:grpSpPr>
                <p:grpSp>
                  <p:nvGrpSpPr>
                    <p:cNvPr id="106" name="4 Grupo"/>
                    <p:cNvGrpSpPr/>
                    <p:nvPr/>
                  </p:nvGrpSpPr>
                  <p:grpSpPr>
                    <a:xfrm>
                      <a:off x="714348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115" name="114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6" name="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7" name="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07" name="5 Grupo"/>
                    <p:cNvGrpSpPr/>
                    <p:nvPr/>
                  </p:nvGrpSpPr>
                  <p:grpSpPr>
                    <a:xfrm>
                      <a:off x="1714480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112" name="111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3" name="11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4" name="11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08" name="9 Grupo"/>
                    <p:cNvGrpSpPr/>
                    <p:nvPr/>
                  </p:nvGrpSpPr>
                  <p:grpSpPr>
                    <a:xfrm>
                      <a:off x="2714612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109" name="108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0" name="109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1" name="110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" name="81 Grupo"/>
                <p:cNvGrpSpPr/>
                <p:nvPr/>
              </p:nvGrpSpPr>
              <p:grpSpPr>
                <a:xfrm>
                  <a:off x="1785918" y="2428868"/>
                  <a:ext cx="3643338" cy="2786082"/>
                  <a:chOff x="1142976" y="3071810"/>
                  <a:chExt cx="3643338" cy="2786082"/>
                </a:xfrm>
                <a:noFill/>
              </p:grpSpPr>
              <p:grpSp>
                <p:nvGrpSpPr>
                  <p:cNvPr id="64" name="14 Grupo"/>
                  <p:cNvGrpSpPr/>
                  <p:nvPr/>
                </p:nvGrpSpPr>
                <p:grpSpPr>
                  <a:xfrm>
                    <a:off x="1571604" y="3071810"/>
                    <a:ext cx="3214710" cy="2357454"/>
                    <a:chOff x="714348" y="2143116"/>
                    <a:chExt cx="3214710" cy="2357454"/>
                  </a:xfrm>
                  <a:grpFill/>
                </p:grpSpPr>
                <p:grpSp>
                  <p:nvGrpSpPr>
                    <p:cNvPr id="91" name="4 Grupo"/>
                    <p:cNvGrpSpPr/>
                    <p:nvPr/>
                  </p:nvGrpSpPr>
                  <p:grpSpPr>
                    <a:xfrm>
                      <a:off x="714348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100" name="24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" name="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" name="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92" name="5 Grupo"/>
                    <p:cNvGrpSpPr/>
                    <p:nvPr/>
                  </p:nvGrpSpPr>
                  <p:grpSpPr>
                    <a:xfrm>
                      <a:off x="1714480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97" name="21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8" name="2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9" name="2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93" name="9 Grupo"/>
                    <p:cNvGrpSpPr/>
                    <p:nvPr/>
                  </p:nvGrpSpPr>
                  <p:grpSpPr>
                    <a:xfrm>
                      <a:off x="2714612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94" name="18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5" name="19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6" name="20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65" name="13 Grupo"/>
                  <p:cNvGrpSpPr/>
                  <p:nvPr/>
                </p:nvGrpSpPr>
                <p:grpSpPr>
                  <a:xfrm>
                    <a:off x="1357290" y="3286124"/>
                    <a:ext cx="3214710" cy="2357454"/>
                    <a:chOff x="714348" y="2143116"/>
                    <a:chExt cx="3214710" cy="2357454"/>
                  </a:xfrm>
                  <a:grpFill/>
                </p:grpSpPr>
                <p:grpSp>
                  <p:nvGrpSpPr>
                    <p:cNvPr id="79" name="4 Grupo"/>
                    <p:cNvGrpSpPr/>
                    <p:nvPr/>
                  </p:nvGrpSpPr>
                  <p:grpSpPr>
                    <a:xfrm>
                      <a:off x="714348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88" name="1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9" name="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0" name="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80" name="5 Grupo"/>
                    <p:cNvGrpSpPr/>
                    <p:nvPr/>
                  </p:nvGrpSpPr>
                  <p:grpSpPr>
                    <a:xfrm>
                      <a:off x="1714480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85" name="6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6" name="7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7" name="8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81" name="9 Grupo"/>
                    <p:cNvGrpSpPr/>
                    <p:nvPr/>
                  </p:nvGrpSpPr>
                  <p:grpSpPr>
                    <a:xfrm>
                      <a:off x="2714612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82" name="81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8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4" name="8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66" name="27 Grupo"/>
                  <p:cNvGrpSpPr/>
                  <p:nvPr/>
                </p:nvGrpSpPr>
                <p:grpSpPr>
                  <a:xfrm>
                    <a:off x="1142976" y="3500438"/>
                    <a:ext cx="3214710" cy="2357454"/>
                    <a:chOff x="714348" y="2143116"/>
                    <a:chExt cx="3214710" cy="2357454"/>
                  </a:xfrm>
                  <a:grpFill/>
                </p:grpSpPr>
                <p:grpSp>
                  <p:nvGrpSpPr>
                    <p:cNvPr id="67" name="4 Grupo"/>
                    <p:cNvGrpSpPr/>
                    <p:nvPr/>
                  </p:nvGrpSpPr>
                  <p:grpSpPr>
                    <a:xfrm>
                      <a:off x="714348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76" name="75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7" name="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" name="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68" name="5 Grupo"/>
                    <p:cNvGrpSpPr/>
                    <p:nvPr/>
                  </p:nvGrpSpPr>
                  <p:grpSpPr>
                    <a:xfrm>
                      <a:off x="1714480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73" name="72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4" name="73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5" name="74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69" name="9 Grupo"/>
                    <p:cNvGrpSpPr/>
                    <p:nvPr/>
                  </p:nvGrpSpPr>
                  <p:grpSpPr>
                    <a:xfrm>
                      <a:off x="2714612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70" name="69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1" name="70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2" name="71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4" name="40 Grupo"/>
                <p:cNvGrpSpPr>
                  <a:grpSpLocks/>
                </p:cNvGrpSpPr>
                <p:nvPr/>
              </p:nvGrpSpPr>
              <p:grpSpPr bwMode="auto">
                <a:xfrm>
                  <a:off x="1142976" y="3071810"/>
                  <a:ext cx="3643338" cy="2786082"/>
                  <a:chOff x="1142976" y="3071810"/>
                  <a:chExt cx="3643338" cy="2786082"/>
                </a:xfrm>
              </p:grpSpPr>
              <p:grpSp>
                <p:nvGrpSpPr>
                  <p:cNvPr id="25" name="14 Grupo"/>
                  <p:cNvGrpSpPr/>
                  <p:nvPr/>
                </p:nvGrpSpPr>
                <p:grpSpPr>
                  <a:xfrm>
                    <a:off x="1571604" y="3071810"/>
                    <a:ext cx="3214710" cy="2357454"/>
                    <a:chOff x="714348" y="2143116"/>
                    <a:chExt cx="3214710" cy="2357454"/>
                  </a:xfrm>
                  <a:solidFill>
                    <a:srgbClr val="92D050"/>
                  </a:solidFill>
                </p:grpSpPr>
                <p:grpSp>
                  <p:nvGrpSpPr>
                    <p:cNvPr id="52" name="4 Grupo"/>
                    <p:cNvGrpSpPr/>
                    <p:nvPr/>
                  </p:nvGrpSpPr>
                  <p:grpSpPr>
                    <a:xfrm>
                      <a:off x="714348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61" name="24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2" name="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3" name="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3" name="5 Grupo"/>
                    <p:cNvGrpSpPr/>
                    <p:nvPr/>
                  </p:nvGrpSpPr>
                  <p:grpSpPr>
                    <a:xfrm>
                      <a:off x="1714480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58" name="21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" name="2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" name="2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4" name="9 Grupo"/>
                    <p:cNvGrpSpPr/>
                    <p:nvPr/>
                  </p:nvGrpSpPr>
                  <p:grpSpPr>
                    <a:xfrm>
                      <a:off x="2714612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55" name="18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" name="19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" name="20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6" name="13 Grupo"/>
                  <p:cNvGrpSpPr/>
                  <p:nvPr/>
                </p:nvGrpSpPr>
                <p:grpSpPr>
                  <a:xfrm>
                    <a:off x="1357290" y="3286124"/>
                    <a:ext cx="3214710" cy="2357454"/>
                    <a:chOff x="714348" y="2143116"/>
                    <a:chExt cx="3214710" cy="2357454"/>
                  </a:xfrm>
                  <a:solidFill>
                    <a:srgbClr val="1F497D">
                      <a:lumMod val="60000"/>
                      <a:lumOff val="40000"/>
                    </a:srgbClr>
                  </a:solidFill>
                </p:grpSpPr>
                <p:grpSp>
                  <p:nvGrpSpPr>
                    <p:cNvPr id="40" name="4 Grupo"/>
                    <p:cNvGrpSpPr/>
                    <p:nvPr/>
                  </p:nvGrpSpPr>
                  <p:grpSpPr>
                    <a:xfrm>
                      <a:off x="714348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49" name="1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" name="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" name="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1" name="5 Grupo"/>
                    <p:cNvGrpSpPr/>
                    <p:nvPr/>
                  </p:nvGrpSpPr>
                  <p:grpSpPr>
                    <a:xfrm>
                      <a:off x="1714480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46" name="6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7" name="7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8" name="8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" name="9 Grupo"/>
                    <p:cNvGrpSpPr/>
                    <p:nvPr/>
                  </p:nvGrpSpPr>
                  <p:grpSpPr>
                    <a:xfrm>
                      <a:off x="2714612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43" name="10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" name="11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5" name="44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" name="27 Grupo"/>
                  <p:cNvGrpSpPr/>
                  <p:nvPr/>
                </p:nvGrpSpPr>
                <p:grpSpPr>
                  <a:xfrm>
                    <a:off x="1142976" y="3500438"/>
                    <a:ext cx="3214710" cy="2357454"/>
                    <a:chOff x="714348" y="2143116"/>
                    <a:chExt cx="3214710" cy="2357454"/>
                  </a:xfrm>
                  <a:solidFill>
                    <a:srgbClr val="FFFF00"/>
                  </a:solidFill>
                </p:grpSpPr>
                <p:grpSp>
                  <p:nvGrpSpPr>
                    <p:cNvPr id="28" name="4 Grupo"/>
                    <p:cNvGrpSpPr/>
                    <p:nvPr/>
                  </p:nvGrpSpPr>
                  <p:grpSpPr>
                    <a:xfrm>
                      <a:off x="714348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37" name="36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" name="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" name="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" name="5 Grupo"/>
                    <p:cNvGrpSpPr/>
                    <p:nvPr/>
                  </p:nvGrpSpPr>
                  <p:grpSpPr>
                    <a:xfrm>
                      <a:off x="1714480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34" name="34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5" name="35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6" name="35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" name="9 Grupo"/>
                    <p:cNvGrpSpPr/>
                    <p:nvPr/>
                  </p:nvGrpSpPr>
                  <p:grpSpPr>
                    <a:xfrm>
                      <a:off x="2714612" y="2143116"/>
                      <a:ext cx="1214446" cy="2357454"/>
                      <a:chOff x="1928794" y="3714752"/>
                      <a:chExt cx="714380" cy="1643074"/>
                    </a:xfrm>
                    <a:grpFill/>
                  </p:grpSpPr>
                  <p:sp>
                    <p:nvSpPr>
                      <p:cNvPr id="31" name="31 Cubo"/>
                      <p:cNvSpPr/>
                      <p:nvPr/>
                    </p:nvSpPr>
                    <p:spPr>
                      <a:xfrm>
                        <a:off x="1928794" y="4714884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" name="32 Cubo"/>
                      <p:cNvSpPr/>
                      <p:nvPr/>
                    </p:nvSpPr>
                    <p:spPr>
                      <a:xfrm>
                        <a:off x="1928794" y="4214818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3" name="33 Cubo"/>
                      <p:cNvSpPr/>
                      <p:nvPr/>
                    </p:nvSpPr>
                    <p:spPr>
                      <a:xfrm>
                        <a:off x="1928794" y="3714752"/>
                        <a:ext cx="714380" cy="642942"/>
                      </a:xfrm>
                      <a:prstGeom prst="cube">
                        <a:avLst/>
                      </a:prstGeom>
                      <a:grp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CL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0" name="19 Abrir llave"/>
              <p:cNvSpPr/>
              <p:nvPr/>
            </p:nvSpPr>
            <p:spPr>
              <a:xfrm rot="13406450">
                <a:off x="5302628" y="2319766"/>
                <a:ext cx="625477" cy="3414713"/>
              </a:xfrm>
              <a:prstGeom prst="leftBrace">
                <a:avLst>
                  <a:gd name="adj1" fmla="val 33422"/>
                  <a:gd name="adj2" fmla="val 49187"/>
                </a:avLst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123 CuadroTexto"/>
              <p:cNvSpPr txBox="1">
                <a:spLocks noChangeArrowheads="1"/>
              </p:cNvSpPr>
              <p:nvPr/>
            </p:nvSpPr>
            <p:spPr bwMode="auto">
              <a:xfrm rot="18706513">
                <a:off x="4227150" y="4120358"/>
                <a:ext cx="3829895" cy="646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Gestión del conocimiento en el tiempo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Aprendizaje y Anticipación</a:t>
                </a:r>
              </a:p>
            </p:txBody>
          </p:sp>
        </p:grpSp>
        <p:grpSp>
          <p:nvGrpSpPr>
            <p:cNvPr id="6" name="133 Grupo"/>
            <p:cNvGrpSpPr>
              <a:grpSpLocks/>
            </p:cNvGrpSpPr>
            <p:nvPr/>
          </p:nvGrpSpPr>
          <p:grpSpPr bwMode="auto">
            <a:xfrm>
              <a:off x="-858262" y="2643191"/>
              <a:ext cx="2644200" cy="2000250"/>
              <a:chOff x="-858262" y="2643191"/>
              <a:chExt cx="2644200" cy="2000250"/>
            </a:xfrm>
          </p:grpSpPr>
          <p:sp>
            <p:nvSpPr>
              <p:cNvPr id="13" name="12 Flecha derecha"/>
              <p:cNvSpPr/>
              <p:nvPr/>
            </p:nvSpPr>
            <p:spPr>
              <a:xfrm>
                <a:off x="-858262" y="4071941"/>
                <a:ext cx="2644200" cy="571500"/>
              </a:xfrm>
              <a:prstGeom prst="rightArrow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13 Flecha derecha"/>
              <p:cNvSpPr/>
              <p:nvPr/>
            </p:nvSpPr>
            <p:spPr>
              <a:xfrm>
                <a:off x="-858262" y="3357566"/>
                <a:ext cx="2644200" cy="571500"/>
              </a:xfrm>
              <a:prstGeom prst="rightArrow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14 Flecha derecha"/>
              <p:cNvSpPr/>
              <p:nvPr/>
            </p:nvSpPr>
            <p:spPr>
              <a:xfrm>
                <a:off x="-858262" y="2643191"/>
                <a:ext cx="2644200" cy="571500"/>
              </a:xfrm>
              <a:prstGeom prst="rightArrow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125 CuadroTexto"/>
              <p:cNvSpPr txBox="1">
                <a:spLocks noChangeArrowheads="1"/>
              </p:cNvSpPr>
              <p:nvPr/>
            </p:nvSpPr>
            <p:spPr bwMode="auto">
              <a:xfrm>
                <a:off x="-826254" y="2786058"/>
                <a:ext cx="14189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Riesgos Políticos</a:t>
                </a:r>
              </a:p>
            </p:txBody>
          </p:sp>
          <p:sp>
            <p:nvSpPr>
              <p:cNvPr id="17" name="126 CuadroTexto"/>
              <p:cNvSpPr txBox="1">
                <a:spLocks noChangeArrowheads="1"/>
              </p:cNvSpPr>
              <p:nvPr/>
            </p:nvSpPr>
            <p:spPr bwMode="auto">
              <a:xfrm>
                <a:off x="-858262" y="3500438"/>
                <a:ext cx="167225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Riesgos Económicos</a:t>
                </a:r>
              </a:p>
            </p:txBody>
          </p:sp>
          <p:sp>
            <p:nvSpPr>
              <p:cNvPr id="18" name="127 CuadroTexto"/>
              <p:cNvSpPr txBox="1">
                <a:spLocks noChangeArrowheads="1"/>
              </p:cNvSpPr>
              <p:nvPr/>
            </p:nvSpPr>
            <p:spPr bwMode="auto">
              <a:xfrm>
                <a:off x="-858262" y="4202676"/>
                <a:ext cx="18005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Riesgos Transversales</a:t>
                </a:r>
              </a:p>
            </p:txBody>
          </p:sp>
        </p:grpSp>
        <p:sp>
          <p:nvSpPr>
            <p:cNvPr id="7" name="6 Flecha derecha"/>
            <p:cNvSpPr/>
            <p:nvPr/>
          </p:nvSpPr>
          <p:spPr>
            <a:xfrm rot="16200000">
              <a:off x="3783237" y="5378240"/>
              <a:ext cx="1791865" cy="928691"/>
            </a:xfrm>
            <a:prstGeom prst="rightArrow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7 Flecha derecha"/>
            <p:cNvSpPr/>
            <p:nvPr/>
          </p:nvSpPr>
          <p:spPr>
            <a:xfrm rot="16200000">
              <a:off x="2545771" y="5359059"/>
              <a:ext cx="1791865" cy="967054"/>
            </a:xfrm>
            <a:prstGeom prst="rightArrow">
              <a:avLst>
                <a:gd name="adj1" fmla="val 50000"/>
                <a:gd name="adj2" fmla="val 39658"/>
              </a:avLst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8 Flecha derecha"/>
            <p:cNvSpPr/>
            <p:nvPr/>
          </p:nvSpPr>
          <p:spPr>
            <a:xfrm rot="16200000">
              <a:off x="1427425" y="5408103"/>
              <a:ext cx="1791865" cy="868958"/>
            </a:xfrm>
            <a:prstGeom prst="rightArrow">
              <a:avLst>
                <a:gd name="adj1" fmla="val 50000"/>
                <a:gd name="adj2" fmla="val 41222"/>
              </a:avLst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138 CuadroTexto"/>
            <p:cNvSpPr txBox="1">
              <a:spLocks noChangeArrowheads="1"/>
            </p:cNvSpPr>
            <p:nvPr/>
          </p:nvSpPr>
          <p:spPr bwMode="auto">
            <a:xfrm rot="16200000">
              <a:off x="1786978" y="5785432"/>
              <a:ext cx="1096774" cy="52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Continuidad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Operación</a:t>
              </a:r>
            </a:p>
          </p:txBody>
        </p:sp>
        <p:sp>
          <p:nvSpPr>
            <p:cNvPr id="11" name="139 CuadroTexto"/>
            <p:cNvSpPr txBox="1">
              <a:spLocks noChangeArrowheads="1"/>
            </p:cNvSpPr>
            <p:nvPr/>
          </p:nvSpPr>
          <p:spPr bwMode="auto">
            <a:xfrm rot="16200000">
              <a:off x="2561597" y="5530683"/>
              <a:ext cx="1748433" cy="52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Integridad de las personas</a:t>
              </a:r>
            </a:p>
          </p:txBody>
        </p:sp>
        <p:sp>
          <p:nvSpPr>
            <p:cNvPr id="12" name="140 CuadroTexto"/>
            <p:cNvSpPr txBox="1">
              <a:spLocks noChangeArrowheads="1"/>
            </p:cNvSpPr>
            <p:nvPr/>
          </p:nvSpPr>
          <p:spPr bwMode="auto">
            <a:xfrm rot="16200000">
              <a:off x="3843655" y="5508967"/>
              <a:ext cx="1647851" cy="52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Seguridad de las Instalaciones</a:t>
              </a:r>
            </a:p>
          </p:txBody>
        </p:sp>
      </p:grpSp>
      <p:sp>
        <p:nvSpPr>
          <p:cNvPr id="142" name="141 Elipse"/>
          <p:cNvSpPr/>
          <p:nvPr/>
        </p:nvSpPr>
        <p:spPr>
          <a:xfrm>
            <a:off x="4342460" y="1927746"/>
            <a:ext cx="1259994" cy="125327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142 CuadroTexto"/>
          <p:cNvSpPr txBox="1"/>
          <p:nvPr/>
        </p:nvSpPr>
        <p:spPr>
          <a:xfrm>
            <a:off x="2207568" y="928669"/>
            <a:ext cx="7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ZOOM</a:t>
            </a:r>
          </a:p>
        </p:txBody>
      </p:sp>
      <p:cxnSp>
        <p:nvCxnSpPr>
          <p:cNvPr id="145" name="144 Conector angular"/>
          <p:cNvCxnSpPr>
            <a:stCxn id="142" idx="1"/>
            <a:endCxn id="143" idx="3"/>
          </p:cNvCxnSpPr>
          <p:nvPr/>
        </p:nvCxnSpPr>
        <p:spPr>
          <a:xfrm rot="16200000" flipV="1">
            <a:off x="3263860" y="848159"/>
            <a:ext cx="997947" cy="152830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143 CuadroTexto"/>
          <p:cNvSpPr txBox="1"/>
          <p:nvPr/>
        </p:nvSpPr>
        <p:spPr>
          <a:xfrm>
            <a:off x="1775520" y="645333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Derechos Reservados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Analytyka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2012</a:t>
            </a:r>
          </a:p>
        </p:txBody>
      </p: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1232662C-A8F4-4F39-8792-8837489518C3}"/>
              </a:ext>
            </a:extLst>
          </p:cNvPr>
          <p:cNvSpPr txBox="1"/>
          <p:nvPr/>
        </p:nvSpPr>
        <p:spPr>
          <a:xfrm>
            <a:off x="-16315" y="39577"/>
            <a:ext cx="576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Enfoque metodológico integrado de análisis</a:t>
            </a:r>
          </a:p>
        </p:txBody>
      </p:sp>
    </p:spTree>
    <p:extLst>
      <p:ext uri="{BB962C8B-B14F-4D97-AF65-F5344CB8AC3E}">
        <p14:creationId xmlns:p14="http://schemas.microsoft.com/office/powerpoint/2010/main" val="296002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431413-7B5F-9EBE-E977-839D7ACF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Holzmann 2023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6452C86-42BC-E6AF-83CF-571B16236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791329"/>
              </p:ext>
            </p:extLst>
          </p:nvPr>
        </p:nvGraphicFramePr>
        <p:xfrm>
          <a:off x="190005" y="136525"/>
          <a:ext cx="11756571" cy="600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FF7A58D-ABA8-FED9-27E0-81277B077F66}"/>
              </a:ext>
            </a:extLst>
          </p:cNvPr>
          <p:cNvSpPr txBox="1"/>
          <p:nvPr/>
        </p:nvSpPr>
        <p:spPr>
          <a:xfrm>
            <a:off x="1593709" y="218254"/>
            <a:ext cx="9004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El desafío metodológico de un mundo convulsionado</a:t>
            </a:r>
          </a:p>
        </p:txBody>
      </p:sp>
    </p:spTree>
    <p:extLst>
      <p:ext uri="{BB962C8B-B14F-4D97-AF65-F5344CB8AC3E}">
        <p14:creationId xmlns:p14="http://schemas.microsoft.com/office/powerpoint/2010/main" val="429235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56348D3-A75E-4EE2-805A-473D0FBD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4"/>
            <a:ext cx="10972800" cy="1143000"/>
          </a:xfrm>
        </p:spPr>
        <p:txBody>
          <a:bodyPr/>
          <a:lstStyle/>
          <a:p>
            <a:r>
              <a:rPr lang="es-CL" dirty="0">
                <a:solidFill>
                  <a:srgbClr val="7030A0"/>
                </a:solidFill>
              </a:rPr>
              <a:t>Modificación geoestratégica y geoeconómica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CF4709CF-2E3D-4B4F-A1D0-14035AFD2B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084082"/>
          <a:ext cx="11582400" cy="5042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75D7F-ED5F-4C01-A731-E5F03888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Holzmann- 2023</a:t>
            </a: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0D8578-E911-422A-B442-352ED4A1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E9EDC-2D8E-4E34-BC06-A559214E6A7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4CBDC6-7589-4457-9E62-7E9A263B21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9915" y="2296819"/>
            <a:ext cx="990784" cy="9716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F86750-9E0C-4625-8F42-2D04CD6164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47" y="2070576"/>
            <a:ext cx="3182412" cy="30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06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9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707</Words>
  <Application>Microsoft Office PowerPoint</Application>
  <PresentationFormat>Panorámica</PresentationFormat>
  <Paragraphs>214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32</vt:i4>
      </vt:variant>
    </vt:vector>
  </HeadingPairs>
  <TitlesOfParts>
    <vt:vector size="50" baseType="lpstr">
      <vt:lpstr>Arial</vt:lpstr>
      <vt:lpstr>Avenir Next LT Pro</vt:lpstr>
      <vt:lpstr>Calibri</vt:lpstr>
      <vt:lpstr>Calibri Light</vt:lpstr>
      <vt:lpstr>Posterama</vt:lpstr>
      <vt:lpstr>Trebuchet MS</vt:lpstr>
      <vt:lpstr>Tema de Office</vt:lpstr>
      <vt:lpstr>5_Tema de Office</vt:lpstr>
      <vt:lpstr>9_Tema de Office</vt:lpstr>
      <vt:lpstr>12_Tema de Office</vt:lpstr>
      <vt:lpstr>8_Tema de Office</vt:lpstr>
      <vt:lpstr>7_Tema de Office</vt:lpstr>
      <vt:lpstr>10_Tema de Office</vt:lpstr>
      <vt:lpstr>19_Tema de Office</vt:lpstr>
      <vt:lpstr>11_Tema de Office</vt:lpstr>
      <vt:lpstr>1_Tema de Office</vt:lpstr>
      <vt:lpstr>13_Tema de Office</vt:lpstr>
      <vt:lpstr>SineVTI</vt:lpstr>
      <vt:lpstr>“Nuestro  compromiso por la Paz”</vt:lpstr>
      <vt:lpstr>Enfoques Metodológicos</vt:lpstr>
      <vt:lpstr>La cuestión metodológica asociada a los diagnósticos Enfoque VICA (VUCA)</vt:lpstr>
      <vt:lpstr>Presentación de PowerPoint</vt:lpstr>
      <vt:lpstr>Presentación de PowerPoint</vt:lpstr>
      <vt:lpstr>Enfoque Metodológico PMSEII</vt:lpstr>
      <vt:lpstr>Presentación de PowerPoint</vt:lpstr>
      <vt:lpstr>Presentación de PowerPoint</vt:lpstr>
      <vt:lpstr>Modificación geoestratégica y geoeconómica</vt:lpstr>
      <vt:lpstr>Presentación de PowerPoint</vt:lpstr>
      <vt:lpstr>El proceso social - Evolución</vt:lpstr>
      <vt:lpstr>Rotary siglo XX: Sociedad y poder</vt:lpstr>
      <vt:lpstr>Rotary Siglo XXI: Sociedad y Poder </vt:lpstr>
      <vt:lpstr>El escenario geoestratégico al 2050</vt:lpstr>
      <vt:lpstr>Presentación de PowerPoint</vt:lpstr>
      <vt:lpstr>Los imperativos de las potencias al 2050</vt:lpstr>
      <vt:lpstr>Actores</vt:lpstr>
      <vt:lpstr>Escenario geoestratégico y geoeconómico</vt:lpstr>
      <vt:lpstr>Presentación de PowerPoint</vt:lpstr>
      <vt:lpstr>Presentación de PowerPoint</vt:lpstr>
      <vt:lpstr>Desafíos/Crisis </vt:lpstr>
      <vt:lpstr>Globalización. Condicionantes</vt:lpstr>
      <vt:lpstr>Los procesos del futuro que son exigencias en el presente</vt:lpstr>
      <vt:lpstr>Presentación de PowerPoint</vt:lpstr>
      <vt:lpstr>Presentación de PowerPoint</vt:lpstr>
      <vt:lpstr>Construyendo la Paz</vt:lpstr>
      <vt:lpstr>Reforzar el sentido de comunidad</vt:lpstr>
      <vt:lpstr>Presentación de PowerPoint</vt:lpstr>
      <vt:lpstr>Presentación de PowerPoint</vt:lpstr>
      <vt:lpstr>En qué estamos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“Nuestro  compromiso por la Paz”</dc:title>
  <dc:creator>Guillermo Holzmann</dc:creator>
  <cp:lastModifiedBy>Guillermo Holzmann</cp:lastModifiedBy>
  <cp:revision>5</cp:revision>
  <dcterms:created xsi:type="dcterms:W3CDTF">2023-10-30T11:35:32Z</dcterms:created>
  <dcterms:modified xsi:type="dcterms:W3CDTF">2023-11-03T13:00:40Z</dcterms:modified>
</cp:coreProperties>
</file>