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6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7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50" r:id="rId1"/>
    <p:sldMasterId id="2147483951" r:id="rId2"/>
    <p:sldMasterId id="2147483952" r:id="rId3"/>
    <p:sldMasterId id="2147483953" r:id="rId4"/>
    <p:sldMasterId id="2147483955" r:id="rId5"/>
    <p:sldMasterId id="2147483956" r:id="rId6"/>
    <p:sldMasterId id="2147483957" r:id="rId7"/>
    <p:sldMasterId id="2147483971" r:id="rId8"/>
  </p:sldMasterIdLst>
  <p:notesMasterIdLst>
    <p:notesMasterId r:id="rId38"/>
  </p:notes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6" r:id="rId17"/>
    <p:sldId id="267" r:id="rId18"/>
    <p:sldId id="273" r:id="rId19"/>
    <p:sldId id="274" r:id="rId20"/>
    <p:sldId id="275" r:id="rId21"/>
    <p:sldId id="276" r:id="rId22"/>
    <p:sldId id="279" r:id="rId23"/>
    <p:sldId id="290" r:id="rId24"/>
    <p:sldId id="291" r:id="rId25"/>
    <p:sldId id="292" r:id="rId26"/>
    <p:sldId id="293" r:id="rId27"/>
    <p:sldId id="296" r:id="rId28"/>
    <p:sldId id="297" r:id="rId29"/>
    <p:sldId id="298" r:id="rId30"/>
    <p:sldId id="304" r:id="rId31"/>
    <p:sldId id="278" r:id="rId32"/>
    <p:sldId id="282" r:id="rId33"/>
    <p:sldId id="284" r:id="rId34"/>
    <p:sldId id="286" r:id="rId35"/>
    <p:sldId id="313" r:id="rId36"/>
    <p:sldId id="302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Helvetica Neue" panose="020B0604020202020204" charset="0"/>
      <p:regular r:id="rId47"/>
      <p:bold r:id="rId48"/>
      <p:italic r:id="rId49"/>
      <p:boldItalic r:id="rId50"/>
    </p:embeddedFont>
    <p:embeddedFont>
      <p:font typeface="Impact" panose="020B0806030902050204" pitchFamily="34" charset="0"/>
      <p:regular r:id="rId51"/>
    </p:embeddedFont>
    <p:embeddedFont>
      <p:font typeface="Montserrat" panose="02000505000000020004" pitchFamily="2" charset="0"/>
      <p:regular r:id="rId52"/>
      <p:bold r:id="rId53"/>
      <p:italic r:id="rId54"/>
      <p:boldItalic r:id="rId55"/>
    </p:embeddedFont>
    <p:embeddedFont>
      <p:font typeface="Montserrat ExtraBold" panose="00000900000000000000" pitchFamily="2" charset="0"/>
      <p:bold r:id="rId56"/>
      <p:boldItalic r:id="rId57"/>
    </p:embeddedFont>
    <p:embeddedFont>
      <p:font typeface="Montserrat Light" panose="00000400000000000000" pitchFamily="2" charset="0"/>
      <p:regular r:id="rId58"/>
      <p:bold r:id="rId59"/>
      <p:italic r:id="rId60"/>
      <p:boldItalic r:id="rId61"/>
    </p:embeddedFont>
    <p:embeddedFont>
      <p:font typeface="Montserrat Medium" panose="00000600000000000000" pitchFamily="2" charset="0"/>
      <p:regular r:id="rId62"/>
      <p:bold r:id="rId63"/>
      <p:italic r:id="rId64"/>
      <p:boldItalic r:id="rId65"/>
    </p:embeddedFont>
    <p:embeddedFont>
      <p:font typeface="Montserrat SemiBold" panose="00000700000000000000" pitchFamily="2" charset="0"/>
      <p:regular r:id="rId66"/>
      <p:bold r:id="rId67"/>
      <p:italic r:id="rId68"/>
      <p:boldItalic r:id="rId69"/>
    </p:embeddedFont>
    <p:embeddedFont>
      <p:font typeface="Trebuchet MS" panose="020B060302020202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95">
          <p15:clr>
            <a:srgbClr val="9AA0A6"/>
          </p15:clr>
        </p15:guide>
        <p15:guide id="2" pos="3840">
          <p15:clr>
            <a:srgbClr val="9AA0A6"/>
          </p15:clr>
        </p15:guide>
        <p15:guide id="3" orient="horz" pos="2256">
          <p15:clr>
            <a:srgbClr val="9AA0A6"/>
          </p15:clr>
        </p15:guide>
        <p15:guide id="4" pos="393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0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4" y="144"/>
      </p:cViewPr>
      <p:guideLst>
        <p:guide orient="horz" pos="695"/>
        <p:guide pos="3840"/>
        <p:guide orient="horz" pos="2256"/>
        <p:guide pos="39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3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2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font" Target="fonts/font1.fntdata"/><Relationship Id="rId34" Type="http://schemas.openxmlformats.org/officeDocument/2006/relationships/slide" Target="slides/slide26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o M" userId="31843461-0d94-43c8-ad08-f33c0424ce5f" providerId="ADAL" clId="{B42D80FF-5580-459C-A821-1F482E2C94CA}"/>
    <pc:docChg chg="delSld modSld">
      <pc:chgData name="Gonzalo M" userId="31843461-0d94-43c8-ad08-f33c0424ce5f" providerId="ADAL" clId="{B42D80FF-5580-459C-A821-1F482E2C94CA}" dt="2023-10-27T21:38:19.055" v="132" actId="47"/>
      <pc:docMkLst>
        <pc:docMk/>
      </pc:docMkLst>
      <pc:sldChg chg="modSp mod">
        <pc:chgData name="Gonzalo M" userId="31843461-0d94-43c8-ad08-f33c0424ce5f" providerId="ADAL" clId="{B42D80FF-5580-459C-A821-1F482E2C94CA}" dt="2023-10-27T21:35:30.349" v="57" actId="6549"/>
        <pc:sldMkLst>
          <pc:docMk/>
          <pc:sldMk cId="0" sldId="257"/>
        </pc:sldMkLst>
        <pc:spChg chg="mod">
          <ac:chgData name="Gonzalo M" userId="31843461-0d94-43c8-ad08-f33c0424ce5f" providerId="ADAL" clId="{B42D80FF-5580-459C-A821-1F482E2C94CA}" dt="2023-10-27T21:35:30.349" v="57" actId="6549"/>
          <ac:spMkLst>
            <pc:docMk/>
            <pc:sldMk cId="0" sldId="257"/>
            <ac:spMk id="2167" creationId="{00000000-0000-0000-0000-000000000000}"/>
          </ac:spMkLst>
        </pc:spChg>
      </pc:sldChg>
      <pc:sldChg chg="del">
        <pc:chgData name="Gonzalo M" userId="31843461-0d94-43c8-ad08-f33c0424ce5f" providerId="ADAL" clId="{B42D80FF-5580-459C-A821-1F482E2C94CA}" dt="2023-10-27T21:36:48.463" v="68" actId="47"/>
        <pc:sldMkLst>
          <pc:docMk/>
          <pc:sldMk cId="0" sldId="265"/>
        </pc:sldMkLst>
      </pc:sldChg>
      <pc:sldChg chg="del">
        <pc:chgData name="Gonzalo M" userId="31843461-0d94-43c8-ad08-f33c0424ce5f" providerId="ADAL" clId="{B42D80FF-5580-459C-A821-1F482E2C94CA}" dt="2023-10-27T21:38:07.470" v="130" actId="47"/>
        <pc:sldMkLst>
          <pc:docMk/>
          <pc:sldMk cId="0" sldId="277"/>
        </pc:sldMkLst>
      </pc:sldChg>
      <pc:sldChg chg="del">
        <pc:chgData name="Gonzalo M" userId="31843461-0d94-43c8-ad08-f33c0424ce5f" providerId="ADAL" clId="{B42D80FF-5580-459C-A821-1F482E2C94CA}" dt="2023-10-27T21:38:13.034" v="131" actId="47"/>
        <pc:sldMkLst>
          <pc:docMk/>
          <pc:sldMk cId="0" sldId="280"/>
        </pc:sldMkLst>
      </pc:sldChg>
      <pc:sldChg chg="del">
        <pc:chgData name="Gonzalo M" userId="31843461-0d94-43c8-ad08-f33c0424ce5f" providerId="ADAL" clId="{B42D80FF-5580-459C-A821-1F482E2C94CA}" dt="2023-10-27T21:38:19.055" v="132" actId="47"/>
        <pc:sldMkLst>
          <pc:docMk/>
          <pc:sldMk cId="0" sldId="281"/>
        </pc:sldMkLst>
      </pc:sldChg>
      <pc:sldChg chg="del">
        <pc:chgData name="Gonzalo M" userId="31843461-0d94-43c8-ad08-f33c0424ce5f" providerId="ADAL" clId="{B42D80FF-5580-459C-A821-1F482E2C94CA}" dt="2023-10-27T21:36:34.563" v="66" actId="47"/>
        <pc:sldMkLst>
          <pc:docMk/>
          <pc:sldMk cId="4240515443" sldId="294"/>
        </pc:sldMkLst>
      </pc:sldChg>
      <pc:sldChg chg="del">
        <pc:chgData name="Gonzalo M" userId="31843461-0d94-43c8-ad08-f33c0424ce5f" providerId="ADAL" clId="{B42D80FF-5580-459C-A821-1F482E2C94CA}" dt="2023-10-27T21:36:35.697" v="67" actId="47"/>
        <pc:sldMkLst>
          <pc:docMk/>
          <pc:sldMk cId="3835537150" sldId="295"/>
        </pc:sldMkLst>
      </pc:sldChg>
      <pc:sldChg chg="modSp mod">
        <pc:chgData name="Gonzalo M" userId="31843461-0d94-43c8-ad08-f33c0424ce5f" providerId="ADAL" clId="{B42D80FF-5580-459C-A821-1F482E2C94CA}" dt="2023-10-27T21:37:35.440" v="129" actId="6549"/>
        <pc:sldMkLst>
          <pc:docMk/>
          <pc:sldMk cId="0" sldId="302"/>
        </pc:sldMkLst>
        <pc:spChg chg="mod">
          <ac:chgData name="Gonzalo M" userId="31843461-0d94-43c8-ad08-f33c0424ce5f" providerId="ADAL" clId="{B42D80FF-5580-459C-A821-1F482E2C94CA}" dt="2023-10-27T21:37:35.440" v="129" actId="6549"/>
          <ac:spMkLst>
            <pc:docMk/>
            <pc:sldMk cId="0" sldId="302"/>
            <ac:spMk id="2973" creationId="{00000000-0000-0000-0000-000000000000}"/>
          </ac:spMkLst>
        </pc:spChg>
      </pc:sldChg>
      <pc:sldChg chg="del">
        <pc:chgData name="Gonzalo M" userId="31843461-0d94-43c8-ad08-f33c0424ce5f" providerId="ADAL" clId="{B42D80FF-5580-459C-A821-1F482E2C94CA}" dt="2023-10-27T21:36:13.559" v="63" actId="47"/>
        <pc:sldMkLst>
          <pc:docMk/>
          <pc:sldMk cId="2610061966" sldId="306"/>
        </pc:sldMkLst>
      </pc:sldChg>
      <pc:sldChg chg="del">
        <pc:chgData name="Gonzalo M" userId="31843461-0d94-43c8-ad08-f33c0424ce5f" providerId="ADAL" clId="{B42D80FF-5580-459C-A821-1F482E2C94CA}" dt="2023-10-27T21:36:20.224" v="64" actId="47"/>
        <pc:sldMkLst>
          <pc:docMk/>
          <pc:sldMk cId="611971519" sldId="308"/>
        </pc:sldMkLst>
      </pc:sldChg>
      <pc:sldChg chg="modSp modAnim">
        <pc:chgData name="Gonzalo M" userId="31843461-0d94-43c8-ad08-f33c0424ce5f" providerId="ADAL" clId="{B42D80FF-5580-459C-A821-1F482E2C94CA}" dt="2023-10-27T21:37:15.833" v="69" actId="6549"/>
        <pc:sldMkLst>
          <pc:docMk/>
          <pc:sldMk cId="2089682388" sldId="313"/>
        </pc:sldMkLst>
        <pc:spChg chg="mod">
          <ac:chgData name="Gonzalo M" userId="31843461-0d94-43c8-ad08-f33c0424ce5f" providerId="ADAL" clId="{B42D80FF-5580-459C-A821-1F482E2C94CA}" dt="2023-10-27T21:37:15.833" v="69" actId="6549"/>
          <ac:spMkLst>
            <pc:docMk/>
            <pc:sldMk cId="2089682388" sldId="313"/>
            <ac:spMk id="3" creationId="{1548C7E1-2F51-0675-4BB0-C7720B80585E}"/>
          </ac:spMkLst>
        </pc:spChg>
      </pc:sldChg>
      <pc:sldChg chg="del">
        <pc:chgData name="Gonzalo M" userId="31843461-0d94-43c8-ad08-f33c0424ce5f" providerId="ADAL" clId="{B42D80FF-5580-459C-A821-1F482E2C94CA}" dt="2023-10-27T21:35:50.390" v="59" actId="47"/>
        <pc:sldMkLst>
          <pc:docMk/>
          <pc:sldMk cId="1561642218" sldId="318"/>
        </pc:sldMkLst>
      </pc:sldChg>
      <pc:sldChg chg="del">
        <pc:chgData name="Gonzalo M" userId="31843461-0d94-43c8-ad08-f33c0424ce5f" providerId="ADAL" clId="{B42D80FF-5580-459C-A821-1F482E2C94CA}" dt="2023-10-27T21:36:07.025" v="60" actId="47"/>
        <pc:sldMkLst>
          <pc:docMk/>
          <pc:sldMk cId="2457819681" sldId="320"/>
        </pc:sldMkLst>
      </pc:sldChg>
      <pc:sldChg chg="del">
        <pc:chgData name="Gonzalo M" userId="31843461-0d94-43c8-ad08-f33c0424ce5f" providerId="ADAL" clId="{B42D80FF-5580-459C-A821-1F482E2C94CA}" dt="2023-10-27T21:35:46.017" v="58" actId="47"/>
        <pc:sldMkLst>
          <pc:docMk/>
          <pc:sldMk cId="690729849" sldId="322"/>
        </pc:sldMkLst>
      </pc:sldChg>
      <pc:sldChg chg="del">
        <pc:chgData name="Gonzalo M" userId="31843461-0d94-43c8-ad08-f33c0424ce5f" providerId="ADAL" clId="{B42D80FF-5580-459C-A821-1F482E2C94CA}" dt="2023-10-27T21:36:27.761" v="65" actId="47"/>
        <pc:sldMkLst>
          <pc:docMk/>
          <pc:sldMk cId="2102833777" sldId="323"/>
        </pc:sldMkLst>
      </pc:sldChg>
      <pc:sldChg chg="del">
        <pc:chgData name="Gonzalo M" userId="31843461-0d94-43c8-ad08-f33c0424ce5f" providerId="ADAL" clId="{B42D80FF-5580-459C-A821-1F482E2C94CA}" dt="2023-10-27T21:36:10.695" v="61" actId="47"/>
        <pc:sldMkLst>
          <pc:docMk/>
          <pc:sldMk cId="1233613346" sldId="324"/>
        </pc:sldMkLst>
      </pc:sldChg>
      <pc:sldChg chg="del">
        <pc:chgData name="Gonzalo M" userId="31843461-0d94-43c8-ad08-f33c0424ce5f" providerId="ADAL" clId="{B42D80FF-5580-459C-A821-1F482E2C94CA}" dt="2023-10-27T21:36:11.290" v="62" actId="47"/>
        <pc:sldMkLst>
          <pc:docMk/>
          <pc:sldMk cId="2770022046" sldId="3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24762723ac7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3" name="Google Shape;2163;g24762723ac7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24762723ac7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7" name="Google Shape;2247;g24762723ac7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8" name="Google Shape;23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287a1e54a1d_0_7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8" name="Google Shape;2338;g287a1e54a1d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287a1e54a1d_0_7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0" name="Google Shape;2350;g287a1e54a1d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287a1e54a1d_0_105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0" name="Google Shape;2360;g287a1e54a1d_0_10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287a1e54a1d_0_38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3" name="Google Shape;2473;g287a1e54a1d_0_3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g287a1e54a1d_0_7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4" name="Google Shape;2804;g287a1e54a1d_0_7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0819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g287a1e54a1d_0_7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3" name="Google Shape;2813;g287a1e54a1d_0_7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7088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Google Shape;2827;g287a1e54a1d_0_7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8" name="Google Shape;2828;g287a1e54a1d_0_7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2534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g287a1e54a1d_0_7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8" name="Google Shape;2838;g287a1e54a1d_0_7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6970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24762723ac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0" name="Google Shape;2170;g24762723ac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g287a1e54a1d_0_7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6" name="Google Shape;2886;g287a1e54a1d_0_7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061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Google Shape;2897;g287a1e54a1d_0_7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8" name="Google Shape;2898;g287a1e54a1d_0_7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777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Google Shape;2909;g287a1e54a1d_0_7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0" name="Google Shape;2910;g287a1e54a1d_0_7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2680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g287a1e54a1d_0_3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1" name="Google Shape;2491;g287a1e54a1d_0_3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907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287a1e54a1d_0_11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5" name="Google Shape;2395;g287a1e54a1d_0_11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287a1e54a1d_0_5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1" name="Google Shape;2501;g287a1e54a1d_0_5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g287a1e54a1d_0_5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4" name="Google Shape;2684;g287a1e54a1d_0_5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287a1e54a1d_0_57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1" name="Google Shape;2701;g287a1e54a1d_0_5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g287a1e54a1d_0_5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4" name="Google Shape;2754;g287a1e54a1d_0_5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5909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g287a1e54a1d_0_6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9" name="Google Shape;2969;g287a1e54a1d_0_6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g24303296f4c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8" name="Google Shape;2178;g24303296f4c_4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24762723ac7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5" name="Google Shape;2185;g24762723ac7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24762723ac7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3" name="Google Shape;2193;g24762723ac7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g24762723ac7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2" name="Google Shape;2202;g24762723ac7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g24762723ac7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0" name="Google Shape;2210;g24762723ac7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24762723ac7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8" name="Google Shape;2218;g24762723ac7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g24762723ac7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2" name="Google Shape;2232;g24762723ac7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g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g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arrow">
  <p:cSld name="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79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9" name="Google Shape;1109;p17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17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11" name="Google Shape;1111;p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12" name="Google Shape;1112;p179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7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one third">
  <p:cSld name="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1115;p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18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7" name="Google Shape;1117;p18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8" name="Google Shape;1118;p180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9" name="Google Shape;1119;p180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0" name="Google Shape;1120;p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21" name="Google Shape;1121;p18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one third">
  <p:cSld name="Green arrow one third">
    <p:bg>
      <p:bgPr>
        <a:solidFill>
          <a:srgbClr val="F2F2F2"/>
        </a:solidFill>
        <a:effectLst/>
      </p:bgPr>
    </p:bg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181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5" name="Google Shape;1125;p181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18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8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28" name="Google Shape;1128;p181"/>
          <p:cNvPicPr preferRelativeResize="0"/>
          <p:nvPr/>
        </p:nvPicPr>
        <p:blipFill rotWithShape="1">
          <a:blip r:embed="rId3">
            <a:alphaModFix/>
          </a:blip>
          <a:srcRect t="7564" b="6862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29" name="Google Shape;1129;p18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half">
  <p:cSld name="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18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8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4" name="Google Shape;1134;p182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35" name="Google Shape;1135;p18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6" name="Google Shape;1136;p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37" name="Google Shape;1137;p18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half">
  <p:cSld name="Green arrow half">
    <p:bg>
      <p:bgPr>
        <a:solidFill>
          <a:srgbClr val="F2F2F2"/>
        </a:solid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Google Shape;1139;p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83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1" name="Google Shape;1141;p18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8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18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44" name="Google Shape;1144;p183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4459994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45" name="Google Shape;1145;p18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two third">
  <p:cSld name="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184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49" name="Google Shape;1149;p18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8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1" name="Google Shape;1151;p18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2" name="Google Shape;1152;p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53" name="Google Shape;1153;p18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two third">
  <p:cSld name="Green arrow two third">
    <p:bg>
      <p:bgPr>
        <a:solidFill>
          <a:srgbClr val="F2F2F2"/>
        </a:solidFill>
        <a:effectLst/>
      </p:bgPr>
    </p:bg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85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7" name="Google Shape;1157;p18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8" name="Google Shape;1158;p18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18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60" name="Google Shape;1160;p185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6567450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61" name="Google Shape;1161;p18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tatement icon">
  <p:cSld name="Big statement icon">
    <p:bg>
      <p:bgPr>
        <a:solidFill>
          <a:srgbClr val="F2F2F2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8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186"/>
          <p:cNvSpPr/>
          <p:nvPr/>
        </p:nvSpPr>
        <p:spPr>
          <a:xfrm>
            <a:off x="630000" y="625475"/>
            <a:ext cx="932700" cy="932700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6" name="Google Shape;1166;p186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18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Google Shape;1169;p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18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71" name="Google Shape;1171;p187"/>
          <p:cNvPicPr preferRelativeResize="0"/>
          <p:nvPr/>
        </p:nvPicPr>
        <p:blipFill rotWithShape="1">
          <a:blip r:embed="rId3">
            <a:alphaModFix/>
          </a:blip>
          <a:srcRect r="3633" b="1254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72" name="Google Shape;1172;p187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73" name="Google Shape;1173;p18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pecial gray">
  <p:cSld name="Special gray">
    <p:bg>
      <p:bgPr>
        <a:solidFill>
          <a:srgbClr val="121212"/>
        </a:solidFill>
        <a:effectLst/>
      </p:bgPr>
    </p:bg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Google Shape;1175;p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88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77" name="Google Shape;1177;p18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88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  <a:defRPr sz="3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8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8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8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green">
  <p:cSld name="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p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190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7" name="Google Shape;1187;p19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19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>
  <p:cSld name="Disclaimer">
    <p:bg>
      <p:bgPr>
        <a:solidFill>
          <a:schemeClr val="lt2"/>
        </a:solidFill>
        <a:effectLst/>
      </p:bgPr>
    </p:bg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9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19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2">
  <p:cSld name="End 2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1194;p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92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6" name="Google Shape;1196;p192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7" name="Google Shape;1197;p192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98" name="Google Shape;1198;p192"/>
          <p:cNvPicPr preferRelativeResize="0"/>
          <p:nvPr/>
        </p:nvPicPr>
        <p:blipFill rotWithShape="1">
          <a:blip r:embed="rId3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9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guide">
  <p:cSld name="Layout guide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1201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2" name="Google Shape;1202;p193"/>
          <p:cNvGrpSpPr/>
          <p:nvPr/>
        </p:nvGrpSpPr>
        <p:grpSpPr>
          <a:xfrm>
            <a:off x="-808" y="-1"/>
            <a:ext cx="12194008" cy="6858002"/>
            <a:chOff x="-808" y="-1"/>
            <a:chExt cx="12194008" cy="6858002"/>
          </a:xfrm>
        </p:grpSpPr>
        <p:sp>
          <p:nvSpPr>
            <p:cNvPr id="1203" name="Google Shape;1203;p193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204" name="Google Shape;1204;p193"/>
            <p:cNvGrpSpPr/>
            <p:nvPr/>
          </p:nvGrpSpPr>
          <p:grpSpPr>
            <a:xfrm>
              <a:off x="-808" y="622800"/>
              <a:ext cx="12192907" cy="5536800"/>
              <a:chOff x="12623800" y="622800"/>
              <a:chExt cx="11175900" cy="5536800"/>
            </a:xfrm>
          </p:grpSpPr>
          <p:cxnSp>
            <p:nvCxnSpPr>
              <p:cNvPr id="1205" name="Google Shape;1205;p193"/>
              <p:cNvCxnSpPr/>
              <p:nvPr/>
            </p:nvCxnSpPr>
            <p:spPr>
              <a:xfrm>
                <a:off x="12623800" y="6228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6" name="Google Shape;1206;p193"/>
              <p:cNvCxnSpPr/>
              <p:nvPr/>
            </p:nvCxnSpPr>
            <p:spPr>
              <a:xfrm>
                <a:off x="12623800" y="91421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7" name="Google Shape;1207;p193"/>
              <p:cNvCxnSpPr/>
              <p:nvPr/>
            </p:nvCxnSpPr>
            <p:spPr>
              <a:xfrm>
                <a:off x="12623800" y="120562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8" name="Google Shape;1208;p193"/>
              <p:cNvCxnSpPr/>
              <p:nvPr/>
            </p:nvCxnSpPr>
            <p:spPr>
              <a:xfrm>
                <a:off x="12623800" y="1497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09" name="Google Shape;1209;p193"/>
              <p:cNvCxnSpPr/>
              <p:nvPr/>
            </p:nvCxnSpPr>
            <p:spPr>
              <a:xfrm>
                <a:off x="12623800" y="178844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0" name="Google Shape;1210;p193"/>
              <p:cNvCxnSpPr/>
              <p:nvPr/>
            </p:nvCxnSpPr>
            <p:spPr>
              <a:xfrm>
                <a:off x="12623800" y="207985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1" name="Google Shape;1211;p193"/>
              <p:cNvCxnSpPr/>
              <p:nvPr/>
            </p:nvCxnSpPr>
            <p:spPr>
              <a:xfrm>
                <a:off x="12623800" y="237126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2" name="Google Shape;1212;p193"/>
              <p:cNvCxnSpPr/>
              <p:nvPr/>
            </p:nvCxnSpPr>
            <p:spPr>
              <a:xfrm>
                <a:off x="12623800" y="266267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3" name="Google Shape;1213;p193"/>
              <p:cNvCxnSpPr/>
              <p:nvPr/>
            </p:nvCxnSpPr>
            <p:spPr>
              <a:xfrm>
                <a:off x="12623800" y="295408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4" name="Google Shape;1214;p193"/>
              <p:cNvCxnSpPr/>
              <p:nvPr/>
            </p:nvCxnSpPr>
            <p:spPr>
              <a:xfrm>
                <a:off x="12623800" y="3245499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5" name="Google Shape;1215;p193"/>
              <p:cNvCxnSpPr/>
              <p:nvPr/>
            </p:nvCxnSpPr>
            <p:spPr>
              <a:xfrm>
                <a:off x="12623800" y="353691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6" name="Google Shape;1216;p193"/>
              <p:cNvCxnSpPr/>
              <p:nvPr/>
            </p:nvCxnSpPr>
            <p:spPr>
              <a:xfrm>
                <a:off x="12623800" y="382832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7" name="Google Shape;1217;p193"/>
              <p:cNvCxnSpPr/>
              <p:nvPr/>
            </p:nvCxnSpPr>
            <p:spPr>
              <a:xfrm>
                <a:off x="12623800" y="411973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8" name="Google Shape;1218;p193"/>
              <p:cNvCxnSpPr/>
              <p:nvPr/>
            </p:nvCxnSpPr>
            <p:spPr>
              <a:xfrm>
                <a:off x="12623800" y="4411143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19" name="Google Shape;1219;p193"/>
              <p:cNvCxnSpPr/>
              <p:nvPr/>
            </p:nvCxnSpPr>
            <p:spPr>
              <a:xfrm>
                <a:off x="12623800" y="470255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0" name="Google Shape;1220;p193"/>
              <p:cNvCxnSpPr/>
              <p:nvPr/>
            </p:nvCxnSpPr>
            <p:spPr>
              <a:xfrm>
                <a:off x="12623800" y="499396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1" name="Google Shape;1221;p193"/>
              <p:cNvCxnSpPr/>
              <p:nvPr/>
            </p:nvCxnSpPr>
            <p:spPr>
              <a:xfrm>
                <a:off x="12623800" y="528537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2" name="Google Shape;1222;p193"/>
              <p:cNvCxnSpPr/>
              <p:nvPr/>
            </p:nvCxnSpPr>
            <p:spPr>
              <a:xfrm>
                <a:off x="12623800" y="557678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3" name="Google Shape;1223;p193"/>
              <p:cNvCxnSpPr/>
              <p:nvPr/>
            </p:nvCxnSpPr>
            <p:spPr>
              <a:xfrm>
                <a:off x="12623800" y="586819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24" name="Google Shape;1224;p193"/>
              <p:cNvCxnSpPr/>
              <p:nvPr/>
            </p:nvCxnSpPr>
            <p:spPr>
              <a:xfrm>
                <a:off x="12623800" y="6159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225" name="Google Shape;1225;p193"/>
            <p:cNvGrpSpPr/>
            <p:nvPr/>
          </p:nvGrpSpPr>
          <p:grpSpPr>
            <a:xfrm>
              <a:off x="1277000" y="623550"/>
              <a:ext cx="9638000" cy="5537100"/>
              <a:chOff x="1277000" y="623550"/>
              <a:chExt cx="9638000" cy="5537100"/>
            </a:xfrm>
          </p:grpSpPr>
          <p:sp>
            <p:nvSpPr>
              <p:cNvPr id="1226" name="Google Shape;1226;p193"/>
              <p:cNvSpPr/>
              <p:nvPr/>
            </p:nvSpPr>
            <p:spPr>
              <a:xfrm>
                <a:off x="688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27" name="Google Shape;1227;p193"/>
              <p:cNvSpPr/>
              <p:nvPr/>
            </p:nvSpPr>
            <p:spPr>
              <a:xfrm>
                <a:off x="875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28" name="Google Shape;1228;p193"/>
              <p:cNvSpPr/>
              <p:nvPr/>
            </p:nvSpPr>
            <p:spPr>
              <a:xfrm>
                <a:off x="782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29" name="Google Shape;1229;p193"/>
              <p:cNvSpPr/>
              <p:nvPr/>
            </p:nvSpPr>
            <p:spPr>
              <a:xfrm>
                <a:off x="969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0" name="Google Shape;1230;p193"/>
              <p:cNvSpPr/>
              <p:nvPr/>
            </p:nvSpPr>
            <p:spPr>
              <a:xfrm>
                <a:off x="1062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1" name="Google Shape;1231;p193"/>
              <p:cNvSpPr/>
              <p:nvPr/>
            </p:nvSpPr>
            <p:spPr>
              <a:xfrm>
                <a:off x="595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2" name="Google Shape;1232;p193"/>
              <p:cNvSpPr/>
              <p:nvPr/>
            </p:nvSpPr>
            <p:spPr>
              <a:xfrm>
                <a:off x="127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3" name="Google Shape;1233;p193"/>
              <p:cNvSpPr/>
              <p:nvPr/>
            </p:nvSpPr>
            <p:spPr>
              <a:xfrm>
                <a:off x="221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4" name="Google Shape;1234;p193"/>
              <p:cNvSpPr/>
              <p:nvPr/>
            </p:nvSpPr>
            <p:spPr>
              <a:xfrm>
                <a:off x="314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5" name="Google Shape;1235;p193"/>
              <p:cNvSpPr/>
              <p:nvPr/>
            </p:nvSpPr>
            <p:spPr>
              <a:xfrm>
                <a:off x="408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36" name="Google Shape;1236;p193"/>
              <p:cNvSpPr/>
              <p:nvPr/>
            </p:nvSpPr>
            <p:spPr>
              <a:xfrm>
                <a:off x="501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237" name="Google Shape;1237;p193"/>
            <p:cNvSpPr/>
            <p:nvPr/>
          </p:nvSpPr>
          <p:spPr>
            <a:xfrm>
              <a:off x="-600" y="0"/>
              <a:ext cx="12193204" cy="6858001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38" name="Google Shape;1238;p193"/>
            <p:cNvSpPr/>
            <p:nvPr/>
          </p:nvSpPr>
          <p:spPr>
            <a:xfrm>
              <a:off x="629400" y="6159600"/>
              <a:ext cx="10933200" cy="3786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39" name="Google Shape;1239;p193"/>
            <p:cNvSpPr/>
            <p:nvPr/>
          </p:nvSpPr>
          <p:spPr>
            <a:xfrm>
              <a:off x="629400" y="1497600"/>
              <a:ext cx="10932300" cy="5832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240" name="Google Shape;1240;p193"/>
            <p:cNvGrpSpPr/>
            <p:nvPr/>
          </p:nvGrpSpPr>
          <p:grpSpPr>
            <a:xfrm>
              <a:off x="629400" y="5975122"/>
              <a:ext cx="10933294" cy="79500"/>
              <a:chOff x="629400" y="5975122"/>
              <a:chExt cx="10933294" cy="79500"/>
            </a:xfrm>
          </p:grpSpPr>
          <p:sp>
            <p:nvSpPr>
              <p:cNvPr id="1241" name="Google Shape;1241;p193"/>
              <p:cNvSpPr/>
              <p:nvPr/>
            </p:nvSpPr>
            <p:spPr>
              <a:xfrm>
                <a:off x="2880128" y="5975122"/>
                <a:ext cx="1930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2" name="Google Shape;1242;p193"/>
              <p:cNvSpPr/>
              <p:nvPr/>
            </p:nvSpPr>
            <p:spPr>
              <a:xfrm>
                <a:off x="9626194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3" name="Google Shape;1243;p193"/>
              <p:cNvSpPr/>
              <p:nvPr/>
            </p:nvSpPr>
            <p:spPr>
              <a:xfrm>
                <a:off x="7372407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4" name="Google Shape;1244;p193"/>
              <p:cNvSpPr/>
              <p:nvPr/>
            </p:nvSpPr>
            <p:spPr>
              <a:xfrm>
                <a:off x="5127797" y="5975122"/>
                <a:ext cx="1927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245" name="Google Shape;1245;p193"/>
              <p:cNvSpPr/>
              <p:nvPr/>
            </p:nvSpPr>
            <p:spPr>
              <a:xfrm>
                <a:off x="629400" y="5975122"/>
                <a:ext cx="1933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246" name="Google Shape;1246;p193"/>
            <p:cNvSpPr/>
            <p:nvPr/>
          </p:nvSpPr>
          <p:spPr>
            <a:xfrm>
              <a:off x="629400" y="2080801"/>
              <a:ext cx="10931999" cy="4084125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745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47" name="Google Shape;1247;p193"/>
            <p:cNvSpPr txBox="1"/>
            <p:nvPr/>
          </p:nvSpPr>
          <p:spPr>
            <a:xfrm>
              <a:off x="630000" y="6144442"/>
              <a:ext cx="9030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8" name="Google Shape;1248;p19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19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itle Slide">
  <p:cSld name="D. Title Slide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94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3" name="Google Shape;1253;p194"/>
          <p:cNvPicPr preferRelativeResize="0"/>
          <p:nvPr/>
        </p:nvPicPr>
        <p:blipFill rotWithShape="1">
          <a:blip r:embed="rId3">
            <a:alphaModFix/>
          </a:blip>
          <a:srcRect l="1727" t="8740" r="107" b="27"/>
          <a:stretch/>
        </p:blipFill>
        <p:spPr>
          <a:xfrm rot="-5400000" flipH="1">
            <a:off x="8471922" y="1973271"/>
            <a:ext cx="58057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94"/>
          <p:cNvPicPr preferRelativeResize="0"/>
          <p:nvPr/>
        </p:nvPicPr>
        <p:blipFill rotWithShape="1">
          <a:blip r:embed="rId4">
            <a:alphaModFix/>
          </a:blip>
          <a:srcRect t="10241" b="12811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55" name="Google Shape;1255;p194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56" name="Google Shape;1256;p194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257" name="Google Shape;1257;p194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8" name="Google Shape;1258;p194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59" name="Google Shape;1259;p194"/>
          <p:cNvPicPr preferRelativeResize="0"/>
          <p:nvPr/>
        </p:nvPicPr>
        <p:blipFill rotWithShape="1">
          <a:blip r:embed="rId5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9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and Text">
  <p:cSld name="D. Title and Text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2" name="Google Shape;1262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9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95"/>
          <p:cNvSpPr txBox="1">
            <a:spLocks noGrp="1"/>
          </p:cNvSpPr>
          <p:nvPr>
            <p:ph type="body" idx="1"/>
          </p:nvPr>
        </p:nvSpPr>
        <p:spPr>
          <a:xfrm>
            <a:off x="629400" y="2085628"/>
            <a:ext cx="10934100" cy="4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265" name="Google Shape;1265;p19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Gray slice heading">
  <p:cSld name="D. Gray slice heading">
    <p:bg>
      <p:bgPr>
        <a:solidFill>
          <a:schemeClr val="lt1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Google Shape;1267;p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9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96"/>
          <p:cNvSpPr/>
          <p:nvPr/>
        </p:nvSpPr>
        <p:spPr>
          <a:xfrm>
            <a:off x="1" y="-1309"/>
            <a:ext cx="4694400" cy="685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0" name="Google Shape;1270;p196"/>
          <p:cNvSpPr txBox="1">
            <a:spLocks noGrp="1"/>
          </p:cNvSpPr>
          <p:nvPr>
            <p:ph type="subTitle" idx="1"/>
          </p:nvPr>
        </p:nvSpPr>
        <p:spPr>
          <a:xfrm>
            <a:off x="630000" y="2158987"/>
            <a:ext cx="3744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1" name="Google Shape;1271;p196"/>
          <p:cNvSpPr txBox="1">
            <a:spLocks noGrp="1"/>
          </p:cNvSpPr>
          <p:nvPr>
            <p:ph type="title"/>
          </p:nvPr>
        </p:nvSpPr>
        <p:spPr>
          <a:xfrm>
            <a:off x="630000" y="1227048"/>
            <a:ext cx="3744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19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box">
  <p:cSld name="D. Section header box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9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197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00" cy="3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197"/>
          <p:cNvSpPr/>
          <p:nvPr/>
        </p:nvSpPr>
        <p:spPr>
          <a:xfrm>
            <a:off x="1280693" y="1424081"/>
            <a:ext cx="951600" cy="951600"/>
          </a:xfrm>
          <a:prstGeom prst="rect">
            <a:avLst/>
          </a:prstGeom>
          <a:noFill/>
          <a:ln w="107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8" name="Google Shape;1278;p19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line">
  <p:cSld name="D. Section header line">
    <p:bg>
      <p:bgPr>
        <a:solidFill>
          <a:schemeClr val="lt1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Google Shape;1280;p1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9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198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83" name="Google Shape;1283;p198"/>
          <p:cNvCxnSpPr/>
          <p:nvPr/>
        </p:nvCxnSpPr>
        <p:spPr>
          <a:xfrm>
            <a:off x="630000" y="3680016"/>
            <a:ext cx="1155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4" name="Google Shape;1284;p19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Divider">
  <p:cSld name="WO: Divi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407787" y="6333428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4400"/>
              <a:buNone/>
              <a:defRPr/>
            </a:lvl7pPr>
            <a:lvl8pPr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5400"/>
              <a:buNone/>
              <a:defRPr/>
            </a:lvl8pPr>
            <a:lvl9pPr lvl="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White one third">
  <p:cSld name="D. 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1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99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4064994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9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19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0" name="Google Shape;1290;p199"/>
          <p:cNvSpPr/>
          <p:nvPr/>
        </p:nvSpPr>
        <p:spPr>
          <a:xfrm>
            <a:off x="0" y="0"/>
            <a:ext cx="4079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1" name="Google Shape;1291;p199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9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ighlight">
  <p:cSld name="D. 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200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716560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200"/>
          <p:cNvSpPr/>
          <p:nvPr/>
        </p:nvSpPr>
        <p:spPr>
          <a:xfrm>
            <a:off x="0" y="0"/>
            <a:ext cx="7172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7" name="Google Shape;1297;p20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20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9" name="Google Shape;1299;p20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76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20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Four column green">
  <p:cSld name="D. Four column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1302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201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902924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201"/>
          <p:cNvSpPr/>
          <p:nvPr/>
        </p:nvSpPr>
        <p:spPr>
          <a:xfrm>
            <a:off x="0" y="0"/>
            <a:ext cx="9034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5" name="Google Shape;1305;p20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20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7" name="Google Shape;1307;p20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8101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8" name="Google Shape;1308;p20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one third">
  <p:cSld name="D. 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202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202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202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4" name="Google Shape;1314;p20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20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6" name="Google Shape;1316;p20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alf">
  <p:cSld name="D. 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203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5689582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20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1" name="Google Shape;1321;p203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p203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3" name="Google Shape;1323;p20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4" name="Google Shape;1324;p20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20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two third">
  <p:cSld name="D. 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Google Shape;1327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204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7409849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204"/>
          <p:cNvSpPr/>
          <p:nvPr/>
        </p:nvSpPr>
        <p:spPr>
          <a:xfrm>
            <a:off x="7819543" y="0"/>
            <a:ext cx="43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0" name="Google Shape;1330;p204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31" name="Google Shape;1331;p20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204"/>
          <p:cNvSpPr txBox="1">
            <a:spLocks noGrp="1"/>
          </p:cNvSpPr>
          <p:nvPr>
            <p:ph type="title"/>
          </p:nvPr>
        </p:nvSpPr>
        <p:spPr>
          <a:xfrm>
            <a:off x="630936" y="1785600"/>
            <a:ext cx="62475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0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4" name="Google Shape;1334;p20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Left arrow">
  <p:cSld name="D. 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Google Shape;1336;p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205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8" name="Google Shape;1338;p20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9" name="Google Shape;1339;p20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40" name="Google Shape;1340;p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41" name="Google Shape;1341;p205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20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left arrow">
  <p:cSld name="D. Green left arrow">
    <p:bg>
      <p:bgPr>
        <a:solidFill>
          <a:schemeClr val="lt1"/>
        </a:solidFill>
        <a:effectLst/>
      </p:bgPr>
    </p:bg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206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6" name="Google Shape;1346;p206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7" name="Google Shape;1347;p20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8" name="Google Shape;1348;p20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49" name="Google Shape;1349;p206"/>
          <p:cNvPicPr preferRelativeResize="0"/>
          <p:nvPr/>
        </p:nvPicPr>
        <p:blipFill rotWithShape="1">
          <a:blip r:embed="rId3">
            <a:alphaModFix/>
          </a:blip>
          <a:srcRect t="6214" b="7712"/>
          <a:stretch/>
        </p:blipFill>
        <p:spPr>
          <a:xfrm rot="120272">
            <a:off x="2174464" y="3402958"/>
            <a:ext cx="2696316" cy="346386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50" name="Google Shape;1350;p20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one third">
  <p:cSld name="D. 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Google Shape;1352;p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20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4" name="Google Shape;1354;p20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p207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6" name="Google Shape;1356;p207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7" name="Google Shape;1357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58" name="Google Shape;1358;p20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one third">
  <p:cSld name="D. Green arrow one third">
    <p:bg>
      <p:bgPr>
        <a:solidFill>
          <a:schemeClr val="lt1"/>
        </a:solidFill>
        <a:effectLst/>
      </p:bgPr>
    </p:bg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p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208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2" name="Google Shape;1362;p208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20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4" name="Google Shape;1364;p20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65" name="Google Shape;1365;p208"/>
          <p:cNvPicPr preferRelativeResize="0"/>
          <p:nvPr/>
        </p:nvPicPr>
        <p:blipFill rotWithShape="1">
          <a:blip r:embed="rId3">
            <a:alphaModFix/>
          </a:blip>
          <a:srcRect t="7564" b="6862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66" name="Google Shape;1366;p20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half">
  <p:cSld name="D. 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Google Shape;1368;p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209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0" name="Google Shape;1370;p209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20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2" name="Google Shape;1372;p20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73" name="Google Shape;1373;p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74" name="Google Shape;1374;p20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half">
  <p:cSld name="D. Green arrow half">
    <p:bg>
      <p:bgPr>
        <a:solidFill>
          <a:schemeClr val="lt1"/>
        </a:solidFill>
        <a:effectLst/>
      </p:bgPr>
    </p:bg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Google Shape;1376;p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210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78" name="Google Shape;1378;p21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1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1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1" name="Google Shape;1381;p210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4459994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82" name="Google Shape;1382;p2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two third">
  <p:cSld name="D. Green arrow two third">
    <p:bg>
      <p:bgPr>
        <a:solidFill>
          <a:schemeClr val="lt1"/>
        </a:solidFill>
        <a:effectLst/>
      </p:bgPr>
    </p:bg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oogle Shape;1384;p2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211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86" name="Google Shape;1386;p21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1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21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89" name="Google Shape;1389;p211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6567450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90" name="Google Shape;1390;p2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ig statement green">
  <p:cSld name="D. 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" name="Google Shape;1392;p2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21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21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5" name="Google Shape;1395;p212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2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ig statement icon">
  <p:cSld name="D. Big statement icon">
    <p:bg>
      <p:bgPr>
        <a:solidFill>
          <a:schemeClr val="lt1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Google Shape;1398;p2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21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213"/>
          <p:cNvSpPr/>
          <p:nvPr/>
        </p:nvSpPr>
        <p:spPr>
          <a:xfrm>
            <a:off x="630000" y="625475"/>
            <a:ext cx="932700" cy="932700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1" name="Google Shape;1401;p213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2" name="Google Shape;1402;p2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Quote">
  <p:cSld name="D. Quote">
    <p:bg>
      <p:bgPr>
        <a:solidFill>
          <a:schemeClr val="accent1"/>
        </a:solid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p2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21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6" name="Google Shape;1406;p21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07" name="Google Shape;1407;p214"/>
          <p:cNvPicPr preferRelativeResize="0"/>
          <p:nvPr/>
        </p:nvPicPr>
        <p:blipFill rotWithShape="1">
          <a:blip r:embed="rId3">
            <a:alphaModFix/>
          </a:blip>
          <a:srcRect r="3633" b="1254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08" name="Google Shape;1408;p214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9" name="Google Shape;1409;p21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Special gray">
  <p:cSld name="D. Special gray">
    <p:bg>
      <p:bgPr>
        <a:solidFill>
          <a:srgbClr val="121212"/>
        </a:solidFill>
        <a:effectLst/>
      </p:bgPr>
    </p:bg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Google Shape;1411;p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215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3" name="Google Shape;1413;p21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4" name="Google Shape;1414;p21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able of contents">
  <p:cSld name="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Google Shape;1417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216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9" name="Google Shape;1419;p216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0" name="Google Shape;1420;p216"/>
          <p:cNvSpPr txBox="1"/>
          <p:nvPr/>
        </p:nvSpPr>
        <p:spPr>
          <a:xfrm>
            <a:off x="630000" y="2577934"/>
            <a:ext cx="28194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21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2" name="Google Shape;1422;p21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23" name="Google Shape;1423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24" name="Google Shape;1424;p2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lank green">
  <p:cSld name="D. 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6" name="Google Shape;1426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21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21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9" name="Google Shape;1429;p2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lank">
  <p:cSld name="D. Blank">
    <p:bg>
      <p:bgPr>
        <a:solidFill>
          <a:schemeClr val="lt1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oogle Shape;1431;p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21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Disclaimer">
  <p:cSld name="D. Disclaimer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p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21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2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End">
  <p:cSld name="D. End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" name="Google Shape;1439;p2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220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2" name="Google Shape;1442;p220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43" name="Google Shape;1443;p220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44" name="Google Shape;1444;p220"/>
          <p:cNvPicPr preferRelativeResize="0"/>
          <p:nvPr/>
        </p:nvPicPr>
        <p:blipFill rotWithShape="1">
          <a:blip r:embed="rId4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2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ayout guide">
  <p:cSld name="D. Layout guide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8" name="Google Shape;1448;p221"/>
          <p:cNvGrpSpPr/>
          <p:nvPr/>
        </p:nvGrpSpPr>
        <p:grpSpPr>
          <a:xfrm>
            <a:off x="-808" y="-1"/>
            <a:ext cx="12194008" cy="6858002"/>
            <a:chOff x="-808" y="-1"/>
            <a:chExt cx="12194008" cy="6858002"/>
          </a:xfrm>
        </p:grpSpPr>
        <p:sp>
          <p:nvSpPr>
            <p:cNvPr id="1449" name="Google Shape;1449;p221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50" name="Google Shape;1450;p221"/>
            <p:cNvGrpSpPr/>
            <p:nvPr/>
          </p:nvGrpSpPr>
          <p:grpSpPr>
            <a:xfrm>
              <a:off x="-808" y="622800"/>
              <a:ext cx="12192907" cy="5536800"/>
              <a:chOff x="12623800" y="622800"/>
              <a:chExt cx="11175900" cy="5536800"/>
            </a:xfrm>
          </p:grpSpPr>
          <p:cxnSp>
            <p:nvCxnSpPr>
              <p:cNvPr id="1451" name="Google Shape;1451;p221"/>
              <p:cNvCxnSpPr/>
              <p:nvPr/>
            </p:nvCxnSpPr>
            <p:spPr>
              <a:xfrm>
                <a:off x="12623800" y="6228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2" name="Google Shape;1452;p221"/>
              <p:cNvCxnSpPr/>
              <p:nvPr/>
            </p:nvCxnSpPr>
            <p:spPr>
              <a:xfrm>
                <a:off x="12623800" y="91421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3" name="Google Shape;1453;p221"/>
              <p:cNvCxnSpPr/>
              <p:nvPr/>
            </p:nvCxnSpPr>
            <p:spPr>
              <a:xfrm>
                <a:off x="12623800" y="120562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4" name="Google Shape;1454;p221"/>
              <p:cNvCxnSpPr/>
              <p:nvPr/>
            </p:nvCxnSpPr>
            <p:spPr>
              <a:xfrm>
                <a:off x="12623800" y="1497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5" name="Google Shape;1455;p221"/>
              <p:cNvCxnSpPr/>
              <p:nvPr/>
            </p:nvCxnSpPr>
            <p:spPr>
              <a:xfrm>
                <a:off x="12623800" y="178844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6" name="Google Shape;1456;p221"/>
              <p:cNvCxnSpPr/>
              <p:nvPr/>
            </p:nvCxnSpPr>
            <p:spPr>
              <a:xfrm>
                <a:off x="12623800" y="207985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7" name="Google Shape;1457;p221"/>
              <p:cNvCxnSpPr/>
              <p:nvPr/>
            </p:nvCxnSpPr>
            <p:spPr>
              <a:xfrm>
                <a:off x="12623800" y="237126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8" name="Google Shape;1458;p221"/>
              <p:cNvCxnSpPr/>
              <p:nvPr/>
            </p:nvCxnSpPr>
            <p:spPr>
              <a:xfrm>
                <a:off x="12623800" y="266267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59" name="Google Shape;1459;p221"/>
              <p:cNvCxnSpPr/>
              <p:nvPr/>
            </p:nvCxnSpPr>
            <p:spPr>
              <a:xfrm>
                <a:off x="12623800" y="295408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0" name="Google Shape;1460;p221"/>
              <p:cNvCxnSpPr/>
              <p:nvPr/>
            </p:nvCxnSpPr>
            <p:spPr>
              <a:xfrm>
                <a:off x="12623800" y="3245499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1" name="Google Shape;1461;p221"/>
              <p:cNvCxnSpPr/>
              <p:nvPr/>
            </p:nvCxnSpPr>
            <p:spPr>
              <a:xfrm>
                <a:off x="12623800" y="353691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2" name="Google Shape;1462;p221"/>
              <p:cNvCxnSpPr/>
              <p:nvPr/>
            </p:nvCxnSpPr>
            <p:spPr>
              <a:xfrm>
                <a:off x="12623800" y="382832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3" name="Google Shape;1463;p221"/>
              <p:cNvCxnSpPr/>
              <p:nvPr/>
            </p:nvCxnSpPr>
            <p:spPr>
              <a:xfrm>
                <a:off x="12623800" y="411973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4" name="Google Shape;1464;p221"/>
              <p:cNvCxnSpPr/>
              <p:nvPr/>
            </p:nvCxnSpPr>
            <p:spPr>
              <a:xfrm>
                <a:off x="12623800" y="4411143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5" name="Google Shape;1465;p221"/>
              <p:cNvCxnSpPr/>
              <p:nvPr/>
            </p:nvCxnSpPr>
            <p:spPr>
              <a:xfrm>
                <a:off x="12623800" y="470255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6" name="Google Shape;1466;p221"/>
              <p:cNvCxnSpPr/>
              <p:nvPr/>
            </p:nvCxnSpPr>
            <p:spPr>
              <a:xfrm>
                <a:off x="12623800" y="499396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7" name="Google Shape;1467;p221"/>
              <p:cNvCxnSpPr/>
              <p:nvPr/>
            </p:nvCxnSpPr>
            <p:spPr>
              <a:xfrm>
                <a:off x="12623800" y="528537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8" name="Google Shape;1468;p221"/>
              <p:cNvCxnSpPr/>
              <p:nvPr/>
            </p:nvCxnSpPr>
            <p:spPr>
              <a:xfrm>
                <a:off x="12623800" y="557678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69" name="Google Shape;1469;p221"/>
              <p:cNvCxnSpPr/>
              <p:nvPr/>
            </p:nvCxnSpPr>
            <p:spPr>
              <a:xfrm>
                <a:off x="12623800" y="586819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70" name="Google Shape;1470;p221"/>
              <p:cNvCxnSpPr/>
              <p:nvPr/>
            </p:nvCxnSpPr>
            <p:spPr>
              <a:xfrm>
                <a:off x="12623800" y="6159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471" name="Google Shape;1471;p221"/>
            <p:cNvGrpSpPr/>
            <p:nvPr/>
          </p:nvGrpSpPr>
          <p:grpSpPr>
            <a:xfrm>
              <a:off x="1277000" y="623550"/>
              <a:ext cx="9638000" cy="5537100"/>
              <a:chOff x="1277000" y="623550"/>
              <a:chExt cx="9638000" cy="5537100"/>
            </a:xfrm>
          </p:grpSpPr>
          <p:sp>
            <p:nvSpPr>
              <p:cNvPr id="1472" name="Google Shape;1472;p221"/>
              <p:cNvSpPr/>
              <p:nvPr/>
            </p:nvSpPr>
            <p:spPr>
              <a:xfrm>
                <a:off x="688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3" name="Google Shape;1473;p221"/>
              <p:cNvSpPr/>
              <p:nvPr/>
            </p:nvSpPr>
            <p:spPr>
              <a:xfrm>
                <a:off x="875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4" name="Google Shape;1474;p221"/>
              <p:cNvSpPr/>
              <p:nvPr/>
            </p:nvSpPr>
            <p:spPr>
              <a:xfrm>
                <a:off x="782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5" name="Google Shape;1475;p221"/>
              <p:cNvSpPr/>
              <p:nvPr/>
            </p:nvSpPr>
            <p:spPr>
              <a:xfrm>
                <a:off x="969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6" name="Google Shape;1476;p221"/>
              <p:cNvSpPr/>
              <p:nvPr/>
            </p:nvSpPr>
            <p:spPr>
              <a:xfrm>
                <a:off x="1062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7" name="Google Shape;1477;p221"/>
              <p:cNvSpPr/>
              <p:nvPr/>
            </p:nvSpPr>
            <p:spPr>
              <a:xfrm>
                <a:off x="595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8" name="Google Shape;1478;p221"/>
              <p:cNvSpPr/>
              <p:nvPr/>
            </p:nvSpPr>
            <p:spPr>
              <a:xfrm>
                <a:off x="127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79" name="Google Shape;1479;p221"/>
              <p:cNvSpPr/>
              <p:nvPr/>
            </p:nvSpPr>
            <p:spPr>
              <a:xfrm>
                <a:off x="221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0" name="Google Shape;1480;p221"/>
              <p:cNvSpPr/>
              <p:nvPr/>
            </p:nvSpPr>
            <p:spPr>
              <a:xfrm>
                <a:off x="314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1" name="Google Shape;1481;p221"/>
              <p:cNvSpPr/>
              <p:nvPr/>
            </p:nvSpPr>
            <p:spPr>
              <a:xfrm>
                <a:off x="408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2" name="Google Shape;1482;p221"/>
              <p:cNvSpPr/>
              <p:nvPr/>
            </p:nvSpPr>
            <p:spPr>
              <a:xfrm>
                <a:off x="501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483" name="Google Shape;1483;p221"/>
            <p:cNvSpPr/>
            <p:nvPr/>
          </p:nvSpPr>
          <p:spPr>
            <a:xfrm>
              <a:off x="-600" y="0"/>
              <a:ext cx="12193204" cy="6858001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84" name="Google Shape;1484;p221"/>
            <p:cNvSpPr/>
            <p:nvPr/>
          </p:nvSpPr>
          <p:spPr>
            <a:xfrm>
              <a:off x="629400" y="6159600"/>
              <a:ext cx="10933200" cy="3786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85" name="Google Shape;1485;p221"/>
            <p:cNvSpPr/>
            <p:nvPr/>
          </p:nvSpPr>
          <p:spPr>
            <a:xfrm>
              <a:off x="629400" y="1497600"/>
              <a:ext cx="10932300" cy="5832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486" name="Google Shape;1486;p221"/>
            <p:cNvGrpSpPr/>
            <p:nvPr/>
          </p:nvGrpSpPr>
          <p:grpSpPr>
            <a:xfrm>
              <a:off x="629400" y="5975122"/>
              <a:ext cx="10933294" cy="79500"/>
              <a:chOff x="629400" y="5975122"/>
              <a:chExt cx="10933294" cy="79500"/>
            </a:xfrm>
          </p:grpSpPr>
          <p:sp>
            <p:nvSpPr>
              <p:cNvPr id="1487" name="Google Shape;1487;p221"/>
              <p:cNvSpPr/>
              <p:nvPr/>
            </p:nvSpPr>
            <p:spPr>
              <a:xfrm>
                <a:off x="2880128" y="5975122"/>
                <a:ext cx="1930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8" name="Google Shape;1488;p221"/>
              <p:cNvSpPr/>
              <p:nvPr/>
            </p:nvSpPr>
            <p:spPr>
              <a:xfrm>
                <a:off x="9626194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89" name="Google Shape;1489;p221"/>
              <p:cNvSpPr/>
              <p:nvPr/>
            </p:nvSpPr>
            <p:spPr>
              <a:xfrm>
                <a:off x="7372407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90" name="Google Shape;1490;p221"/>
              <p:cNvSpPr/>
              <p:nvPr/>
            </p:nvSpPr>
            <p:spPr>
              <a:xfrm>
                <a:off x="5127797" y="5975122"/>
                <a:ext cx="1927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491" name="Google Shape;1491;p221"/>
              <p:cNvSpPr/>
              <p:nvPr/>
            </p:nvSpPr>
            <p:spPr>
              <a:xfrm>
                <a:off x="629400" y="5975122"/>
                <a:ext cx="1933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492" name="Google Shape;1492;p221"/>
            <p:cNvSpPr/>
            <p:nvPr/>
          </p:nvSpPr>
          <p:spPr>
            <a:xfrm>
              <a:off x="629400" y="2080801"/>
              <a:ext cx="10931999" cy="4084125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745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93" name="Google Shape;1493;p221"/>
            <p:cNvSpPr txBox="1"/>
            <p:nvPr/>
          </p:nvSpPr>
          <p:spPr>
            <a:xfrm>
              <a:off x="630000" y="6144442"/>
              <a:ext cx="9030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4" name="Google Shape;1494;p22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 Overview">
  <p:cSld name="Agenda Section Header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222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8" name="Google Shape;1498;p222"/>
          <p:cNvSpPr/>
          <p:nvPr/>
        </p:nvSpPr>
        <p:spPr>
          <a:xfrm>
            <a:off x="1388145" y="4691187"/>
            <a:ext cx="929400" cy="99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9" name="Google Shape;1499;p222"/>
          <p:cNvSpPr/>
          <p:nvPr/>
        </p:nvSpPr>
        <p:spPr>
          <a:xfrm>
            <a:off x="2509482" y="4691187"/>
            <a:ext cx="1570200" cy="1468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0" name="Google Shape;1500;p222"/>
          <p:cNvSpPr txBox="1"/>
          <p:nvPr/>
        </p:nvSpPr>
        <p:spPr>
          <a:xfrm>
            <a:off x="630000" y="907198"/>
            <a:ext cx="3448800" cy="3447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1" name="Google Shape;1501;p222"/>
          <p:cNvSpPr txBox="1"/>
          <p:nvPr/>
        </p:nvSpPr>
        <p:spPr>
          <a:xfrm>
            <a:off x="1109949" y="1115416"/>
            <a:ext cx="24882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2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">
  <p:cSld name="Agenda Section Header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223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5" name="Google Shape;1505;p223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6" name="Google Shape;1506;p223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7" name="Google Shape;1507;p2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Full Width Overview">
  <p:cSld name="Agenda Full Width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24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0" name="Google Shape;1510;p224"/>
          <p:cNvSpPr txBox="1"/>
          <p:nvPr/>
        </p:nvSpPr>
        <p:spPr>
          <a:xfrm>
            <a:off x="630000" y="622800"/>
            <a:ext cx="7190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1" name="Google Shape;1511;p224"/>
          <p:cNvCxnSpPr/>
          <p:nvPr/>
        </p:nvCxnSpPr>
        <p:spPr>
          <a:xfrm>
            <a:off x="618898" y="1206000"/>
            <a:ext cx="11576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2" name="Google Shape;1512;p2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wo-Thirds">
  <p:cSld name="Agenda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4" name="Google Shape;1514;p225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225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6" name="Google Shape;1516;p22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7" name="Google Shape;1517;p225"/>
          <p:cNvSpPr txBox="1"/>
          <p:nvPr/>
        </p:nvSpPr>
        <p:spPr>
          <a:xfrm>
            <a:off x="630000" y="3207715"/>
            <a:ext cx="15471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L"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2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 Overview">
  <p:cSld name="Agenda D. Section Header Overview">
    <p:bg>
      <p:bgPr>
        <a:solidFill>
          <a:schemeClr val="lt1"/>
        </a:solid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226"/>
          <p:cNvSpPr/>
          <p:nvPr/>
        </p:nvSpPr>
        <p:spPr>
          <a:xfrm>
            <a:off x="1388145" y="4691187"/>
            <a:ext cx="929400" cy="9960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1" name="Google Shape;1521;p226"/>
          <p:cNvSpPr/>
          <p:nvPr/>
        </p:nvSpPr>
        <p:spPr>
          <a:xfrm>
            <a:off x="2509482" y="4691187"/>
            <a:ext cx="1570200" cy="1468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2" name="Google Shape;1522;p226"/>
          <p:cNvSpPr txBox="1"/>
          <p:nvPr/>
        </p:nvSpPr>
        <p:spPr>
          <a:xfrm>
            <a:off x="630000" y="907197"/>
            <a:ext cx="3448800" cy="34473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3" name="Google Shape;1523;p226"/>
          <p:cNvSpPr txBox="1"/>
          <p:nvPr/>
        </p:nvSpPr>
        <p:spPr>
          <a:xfrm>
            <a:off x="1109949" y="1115416"/>
            <a:ext cx="24882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">
  <p:cSld name="Agenda D. Section Header">
    <p:bg>
      <p:bgPr>
        <a:solidFill>
          <a:schemeClr val="lt1"/>
        </a:solidFill>
        <a:effectLst/>
      </p:bgPr>
    </p:bg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227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7" name="Google Shape;1527;p227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8" name="Google Shape;1528;p2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Full Width Overview">
  <p:cSld name="Agenda D. Full Width Overview">
    <p:bg>
      <p:bgPr>
        <a:solidFill>
          <a:schemeClr val="lt1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228"/>
          <p:cNvSpPr txBox="1"/>
          <p:nvPr/>
        </p:nvSpPr>
        <p:spPr>
          <a:xfrm>
            <a:off x="630000" y="622800"/>
            <a:ext cx="7190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1" name="Google Shape;1531;p228"/>
          <p:cNvCxnSpPr/>
          <p:nvPr/>
        </p:nvCxnSpPr>
        <p:spPr>
          <a:xfrm>
            <a:off x="618898" y="1206000"/>
            <a:ext cx="11576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2" name="Google Shape;1532;p2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wo-Thirds">
  <p:cSld name="Agenda D.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" name="Google Shape;1534;p229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229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6" name="Google Shape;1536;p22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7" name="Google Shape;1537;p229"/>
          <p:cNvSpPr txBox="1"/>
          <p:nvPr/>
        </p:nvSpPr>
        <p:spPr>
          <a:xfrm>
            <a:off x="630000" y="3262145"/>
            <a:ext cx="11610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able of Contents">
  <p:cSld name="Agenda 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230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1" name="Google Shape;1541;p230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2" name="Google Shape;1542;p230"/>
          <p:cNvSpPr txBox="1"/>
          <p:nvPr/>
        </p:nvSpPr>
        <p:spPr>
          <a:xfrm>
            <a:off x="630000" y="2577934"/>
            <a:ext cx="28194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3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44" name="Google Shape;1544;p2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45" name="Google Shape;1545;p2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Divider">
  <p:cSld name="WO: Divider"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2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548" name="Google Shape;1548;p231"/>
          <p:cNvSpPr txBox="1">
            <a:spLocks noGrp="1"/>
          </p:cNvSpPr>
          <p:nvPr>
            <p:ph type="subTitle" idx="1"/>
          </p:nvPr>
        </p:nvSpPr>
        <p:spPr>
          <a:xfrm>
            <a:off x="407787" y="6333428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4400"/>
              <a:buNone/>
              <a:defRPr/>
            </a:lvl7pPr>
            <a:lvl8pPr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5400"/>
              <a:buNone/>
              <a:defRPr/>
            </a:lvl8pPr>
            <a:lvl9pPr lvl="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2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52" name="Google Shape;1552;p232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Blank">
  <p:cSld name="WO: Blank"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234"/>
          <p:cNvSpPr txBox="1">
            <a:spLocks noGrp="1"/>
          </p:cNvSpPr>
          <p:nvPr>
            <p:ph type="body" idx="1"/>
          </p:nvPr>
        </p:nvSpPr>
        <p:spPr>
          <a:xfrm>
            <a:off x="392153" y="182661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561" name="Google Shape;1561;p23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23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64" name="Google Shape;1564;p23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565" name="Google Shape;1565;p2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" name="Google Shape;1567;p2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68" name="Google Shape;1568;p23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9" name="Google Shape;1569;p236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0" name="Google Shape;1570;p23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7"/>
          <p:cNvSpPr txBox="1">
            <a:spLocks noGrp="1"/>
          </p:cNvSpPr>
          <p:nvPr>
            <p:ph type="sldNum" idx="12"/>
          </p:nvPr>
        </p:nvSpPr>
        <p:spPr>
          <a:xfrm>
            <a:off x="11751470" y="6543673"/>
            <a:ext cx="233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00" tIns="17100" rIns="17100" bIns="171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2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5" name="Google Shape;1575;p2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2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8" name="Google Shape;1578;p2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​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/>
            </a:lvl3pPr>
            <a:lvl4pPr marL="182880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5pPr>
            <a:lvl6pPr marL="274320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4400"/>
              <a:buChar char="​"/>
              <a:defRPr/>
            </a:lvl7pPr>
            <a:lvl8pPr marL="365760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5400"/>
              <a:buChar char="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ts val="2400"/>
              <a:buChar char="​"/>
              <a:defRPr/>
            </a:lvl9pPr>
          </a:lstStyle>
          <a:p>
            <a:endParaRPr/>
          </a:p>
        </p:txBody>
      </p:sp>
      <p:sp>
        <p:nvSpPr>
          <p:cNvPr id="1579" name="Google Shape;1579;p2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Google Shape;1581;p2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240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83" name="Google Shape;1583;p240"/>
          <p:cNvPicPr preferRelativeResize="0"/>
          <p:nvPr/>
        </p:nvPicPr>
        <p:blipFill rotWithShape="1">
          <a:blip r:embed="rId3">
            <a:alphaModFix/>
          </a:blip>
          <a:srcRect l="1727" t="8740" r="107" b="27"/>
          <a:stretch/>
        </p:blipFill>
        <p:spPr>
          <a:xfrm rot="-5400000" flipH="1">
            <a:off x="8471922" y="1973271"/>
            <a:ext cx="58057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240"/>
          <p:cNvPicPr preferRelativeResize="0"/>
          <p:nvPr/>
        </p:nvPicPr>
        <p:blipFill rotWithShape="1">
          <a:blip r:embed="rId4">
            <a:alphaModFix/>
          </a:blip>
          <a:srcRect t="10241" b="12811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85" name="Google Shape;1585;p240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86" name="Google Shape;1586;p240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587" name="Google Shape;1587;p240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88" name="Google Shape;1588;p240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89" name="Google Shape;1589;p240"/>
          <p:cNvPicPr preferRelativeResize="0"/>
          <p:nvPr/>
        </p:nvPicPr>
        <p:blipFill rotWithShape="1">
          <a:blip r:embed="rId5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90" name="Google Shape;1590;p2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" type="blank">
  <p:cSld name="BLANK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2" name="Google Shape;1592;p2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241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95" name="Google Shape;1595;p241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96" name="Google Shape;1596;p241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97" name="Google Shape;1597;p241"/>
          <p:cNvPicPr preferRelativeResize="0"/>
          <p:nvPr/>
        </p:nvPicPr>
        <p:blipFill rotWithShape="1">
          <a:blip r:embed="rId4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2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D. Title Only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" name="Google Shape;1600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24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2" name="Google Shape;1602;p24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3" name="Google Shape;1603;p2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24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6" name="Google Shape;1606;p243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0" cy="40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607" name="Google Shape;1607;p24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left arrow">
  <p:cSld name="Green left arrow">
    <p:bg>
      <p:bgPr>
        <a:solidFill>
          <a:srgbClr val="F2F2F2"/>
        </a:solidFill>
        <a:effectLst/>
      </p:bgPr>
    </p:bg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9" name="Google Shape;1609;p2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10" name="Google Shape;1610;p244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11" name="Google Shape;1611;p244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rebuchet MS"/>
              <a:buNone/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2" name="Google Shape;1612;p24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3" name="Google Shape;1613;p24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14" name="Google Shape;1614;p244"/>
          <p:cNvPicPr preferRelativeResize="0"/>
          <p:nvPr/>
        </p:nvPicPr>
        <p:blipFill rotWithShape="1">
          <a:blip r:embed="rId3">
            <a:alphaModFix/>
          </a:blip>
          <a:srcRect t="6214" b="7712"/>
          <a:stretch/>
        </p:blipFill>
        <p:spPr>
          <a:xfrm rot="120272">
            <a:off x="2174464" y="3402958"/>
            <a:ext cx="2696316" cy="346386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15" name="Google Shape;1615;p24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two third">
  <p:cSld name="D. 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" name="Google Shape;1617;p2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Google Shape;1618;p245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19" name="Google Shape;1619;p24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0" name="Google Shape;1620;p24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21" name="Google Shape;1621;p24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22" name="Google Shape;1622;p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23" name="Google Shape;1623;p24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een">
  <p:cSld name="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Google Shape;1625;p2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24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27" name="Google Shape;1627;p24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46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p24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Google Shape;1631;p2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Google Shape;1632;p247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3" name="Google Shape;1633;p247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4" name="Google Shape;1634;p247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635" name="Google Shape;1635;p247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36" name="Google Shape;1636;p247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37" name="Google Shape;1637;p247"/>
          <p:cNvPicPr preferRelativeResize="0"/>
          <p:nvPr/>
        </p:nvPicPr>
        <p:blipFill rotWithShape="1">
          <a:blip r:embed="rId3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38" name="Google Shape;1638;p24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solidFill>
          <a:schemeClr val="lt2"/>
        </a:solidFill>
        <a:effectLst/>
      </p:bgPr>
    </p:bg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Google Shape;1640;p2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248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2" name="Google Shape;1642;p248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0" cy="40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643" name="Google Shape;1643;p24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 slice heading">
  <p:cSld name="Gray slice heading">
    <p:bg>
      <p:bgPr>
        <a:solidFill>
          <a:schemeClr val="lt1"/>
        </a:solidFill>
        <a:effectLst/>
      </p:bgPr>
    </p:bg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5" name="Google Shape;1645;p2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46" name="Google Shape;1646;p249"/>
          <p:cNvSpPr/>
          <p:nvPr/>
        </p:nvSpPr>
        <p:spPr>
          <a:xfrm>
            <a:off x="1" y="-1309"/>
            <a:ext cx="4694400" cy="685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47" name="Google Shape;1647;p24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49"/>
          <p:cNvSpPr txBox="1">
            <a:spLocks noGrp="1"/>
          </p:cNvSpPr>
          <p:nvPr>
            <p:ph type="title"/>
          </p:nvPr>
        </p:nvSpPr>
        <p:spPr>
          <a:xfrm>
            <a:off x="630000" y="1544274"/>
            <a:ext cx="34524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9" name="Google Shape;1649;p24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ox">
  <p:cSld name="Section header box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1" name="Google Shape;1651;p2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250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00" cy="3201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3" name="Google Shape;1653;p25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54" name="Google Shape;1654;p25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5" name="Google Shape;1655;p250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56" name="Google Shape;1656;p25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line">
  <p:cSld name="Section header line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" name="Google Shape;1658;p2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25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0" name="Google Shape;1660;p25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1" name="Google Shape;1661;p251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62" name="Google Shape;1662;p251"/>
          <p:cNvCxnSpPr/>
          <p:nvPr/>
        </p:nvCxnSpPr>
        <p:spPr>
          <a:xfrm>
            <a:off x="618898" y="3680016"/>
            <a:ext cx="11576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3" name="Google Shape;1663;p25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one third">
  <p:cSld name="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5" name="Google Shape;1665;p2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252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4064994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7" name="Google Shape;1667;p25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8" name="Google Shape;1668;p25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9" name="Google Shape;1669;p252"/>
          <p:cNvSpPr/>
          <p:nvPr/>
        </p:nvSpPr>
        <p:spPr>
          <a:xfrm>
            <a:off x="0" y="0"/>
            <a:ext cx="40794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0" name="Google Shape;1670;p252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5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ighlight">
  <p:cSld name="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3" name="Google Shape;1673;p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253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716560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253"/>
          <p:cNvSpPr/>
          <p:nvPr/>
        </p:nvSpPr>
        <p:spPr>
          <a:xfrm>
            <a:off x="0" y="0"/>
            <a:ext cx="7172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6" name="Google Shape;1676;p25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7" name="Google Shape;1677;p25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8" name="Google Shape;1678;p25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9" name="Google Shape;1679;p25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one third">
  <p:cSld name="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1" name="Google Shape;1681;p2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254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254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4" name="Google Shape;1684;p254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5" name="Google Shape;1685;p25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6" name="Google Shape;1686;p25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7" name="Google Shape;1687;p25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alf">
  <p:cSld name="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" name="Google Shape;1689;p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255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5689582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1" name="Google Shape;1691;p25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2" name="Google Shape;1692;p255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93" name="Google Shape;1693;p255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4" name="Google Shape;1694;p25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5" name="Google Shape;1695;p25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6" name="Google Shape;1696;p25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two third">
  <p:cSld name="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8" name="Google Shape;1698;p2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256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7409849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Google Shape;1700;p256"/>
          <p:cNvSpPr/>
          <p:nvPr/>
        </p:nvSpPr>
        <p:spPr>
          <a:xfrm>
            <a:off x="7819543" y="0"/>
            <a:ext cx="4372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1" name="Google Shape;1701;p256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2" name="Google Shape;1702;p25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3" name="Google Shape;1703;p256"/>
          <p:cNvSpPr txBox="1">
            <a:spLocks noGrp="1"/>
          </p:cNvSpPr>
          <p:nvPr>
            <p:ph type="title"/>
          </p:nvPr>
        </p:nvSpPr>
        <p:spPr>
          <a:xfrm>
            <a:off x="630000" y="1804650"/>
            <a:ext cx="62475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4" name="Google Shape;1704;p25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5" name="Google Shape;1705;p25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arrow">
  <p:cSld name="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" name="Google Shape;1707;p2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57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9" name="Google Shape;1709;p25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5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11" name="Google Shape;1711;p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12" name="Google Shape;1712;p257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3" name="Google Shape;1713;p25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one third">
  <p:cSld name="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16" name="Google Shape;1716;p25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7" name="Google Shape;1717;p25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8" name="Google Shape;1718;p258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9" name="Google Shape;1719;p258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0" name="Google Shape;1720;p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21" name="Google Shape;1721;p25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one third">
  <p:cSld name="Green arrow one third">
    <p:bg>
      <p:bgPr>
        <a:solidFill>
          <a:srgbClr val="F2F2F2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Google Shape;1723;p2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259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5" name="Google Shape;1725;p259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25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25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28" name="Google Shape;1728;p259"/>
          <p:cNvPicPr preferRelativeResize="0"/>
          <p:nvPr/>
        </p:nvPicPr>
        <p:blipFill rotWithShape="1">
          <a:blip r:embed="rId3">
            <a:alphaModFix/>
          </a:blip>
          <a:srcRect t="7564" b="6862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29" name="Google Shape;1729;p25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half">
  <p:cSld name="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1" name="Google Shape;1731;p2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26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3" name="Google Shape;1733;p26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4" name="Google Shape;1734;p260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5" name="Google Shape;1735;p26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6" name="Google Shape;1736;p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37" name="Google Shape;1737;p26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half">
  <p:cSld name="Green arrow half">
    <p:bg>
      <p:bgPr>
        <a:solidFill>
          <a:srgbClr val="F2F2F2"/>
        </a:solidFill>
        <a:effectLst/>
      </p:bgPr>
    </p:bg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2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261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41" name="Google Shape;1741;p261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673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2" name="Google Shape;1742;p26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26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44" name="Google Shape;1744;p261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4459994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45" name="Google Shape;1745;p26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rrow two third">
  <p:cSld name="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7" name="Google Shape;1747;p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262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49" name="Google Shape;1749;p26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0" name="Google Shape;1750;p26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51" name="Google Shape;1751;p262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52" name="Google Shape;1752;p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53" name="Google Shape;1753;p26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arrow two third">
  <p:cSld name="Green arrow two third">
    <p:bg>
      <p:bgPr>
        <a:solidFill>
          <a:srgbClr val="F2F2F2"/>
        </a:solidFill>
        <a:effectLst/>
      </p:bgPr>
    </p:bg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5" name="Google Shape;1755;p2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56" name="Google Shape;1756;p263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57" name="Google Shape;1757;p26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Trebuchet MS"/>
              <a:buNone/>
              <a:defRPr sz="3400" b="0" i="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26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9" name="Google Shape;1759;p26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60" name="Google Shape;1760;p263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6567450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61" name="Google Shape;1761;p26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tatement icon">
  <p:cSld name="Big statement icon">
    <p:bg>
      <p:bgPr>
        <a:solidFill>
          <a:srgbClr val="F2F2F2"/>
        </a:solidFill>
        <a:effectLst/>
      </p:bgPr>
    </p:bg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3" name="Google Shape;1763;p2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64" name="Google Shape;1764;p26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264"/>
          <p:cNvSpPr/>
          <p:nvPr/>
        </p:nvSpPr>
        <p:spPr>
          <a:xfrm>
            <a:off x="630000" y="625475"/>
            <a:ext cx="932700" cy="932700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66" name="Google Shape;1766;p264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6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Google Shape;1769;p2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26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71" name="Google Shape;1771;p265"/>
          <p:cNvPicPr preferRelativeResize="0"/>
          <p:nvPr/>
        </p:nvPicPr>
        <p:blipFill rotWithShape="1">
          <a:blip r:embed="rId3">
            <a:alphaModFix/>
          </a:blip>
          <a:srcRect r="3633" b="1254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72" name="Google Shape;1772;p265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3" name="Google Shape;1773;p26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pecial gray">
  <p:cSld name="Special gray">
    <p:bg>
      <p:bgPr>
        <a:solidFill>
          <a:srgbClr val="121212"/>
        </a:solidFill>
        <a:effectLst/>
      </p:bgPr>
    </p:bg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5" name="Google Shape;1775;p2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76" name="Google Shape;1776;p266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7" name="Google Shape;1777;p26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8" name="Google Shape;1778;p266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  <a:defRPr sz="3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6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2"/>
        </a:solidFill>
        <a:effectLst/>
      </p:bgPr>
    </p:bg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" name="Google Shape;1781;p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82" name="Google Shape;1782;p26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6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green">
  <p:cSld name="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5" name="Google Shape;1785;p2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p268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7" name="Google Shape;1787;p26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6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>
  <p:cSld name="Disclaimer">
    <p:bg>
      <p:bgPr>
        <a:solidFill>
          <a:schemeClr val="lt2"/>
        </a:solidFill>
        <a:effectLst/>
      </p:bgPr>
    </p:bg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" name="Google Shape;1790;p2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91" name="Google Shape;1791;p26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6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2">
  <p:cSld name="End 2"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4" name="Google Shape;1794;p2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Google Shape;1795;p270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96" name="Google Shape;1796;p270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97" name="Google Shape;1797;p270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98" name="Google Shape;1798;p270"/>
          <p:cNvPicPr preferRelativeResize="0"/>
          <p:nvPr/>
        </p:nvPicPr>
        <p:blipFill rotWithShape="1">
          <a:blip r:embed="rId3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799" name="Google Shape;1799;p27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guide">
  <p:cSld name="Layout guide"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1" name="Google Shape;1801;p2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2" name="Google Shape;1802;p271"/>
          <p:cNvGrpSpPr/>
          <p:nvPr/>
        </p:nvGrpSpPr>
        <p:grpSpPr>
          <a:xfrm>
            <a:off x="-808" y="-1"/>
            <a:ext cx="12194008" cy="6858002"/>
            <a:chOff x="-808" y="-1"/>
            <a:chExt cx="12194008" cy="6858002"/>
          </a:xfrm>
        </p:grpSpPr>
        <p:sp>
          <p:nvSpPr>
            <p:cNvPr id="1803" name="Google Shape;1803;p271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804" name="Google Shape;1804;p271"/>
            <p:cNvGrpSpPr/>
            <p:nvPr/>
          </p:nvGrpSpPr>
          <p:grpSpPr>
            <a:xfrm>
              <a:off x="-808" y="622800"/>
              <a:ext cx="12192907" cy="5536800"/>
              <a:chOff x="12623800" y="622800"/>
              <a:chExt cx="11175900" cy="5536800"/>
            </a:xfrm>
          </p:grpSpPr>
          <p:cxnSp>
            <p:nvCxnSpPr>
              <p:cNvPr id="1805" name="Google Shape;1805;p271"/>
              <p:cNvCxnSpPr/>
              <p:nvPr/>
            </p:nvCxnSpPr>
            <p:spPr>
              <a:xfrm>
                <a:off x="12623800" y="6228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6" name="Google Shape;1806;p271"/>
              <p:cNvCxnSpPr/>
              <p:nvPr/>
            </p:nvCxnSpPr>
            <p:spPr>
              <a:xfrm>
                <a:off x="12623800" y="91421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7" name="Google Shape;1807;p271"/>
              <p:cNvCxnSpPr/>
              <p:nvPr/>
            </p:nvCxnSpPr>
            <p:spPr>
              <a:xfrm>
                <a:off x="12623800" y="120562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8" name="Google Shape;1808;p271"/>
              <p:cNvCxnSpPr/>
              <p:nvPr/>
            </p:nvCxnSpPr>
            <p:spPr>
              <a:xfrm>
                <a:off x="12623800" y="1497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09" name="Google Shape;1809;p271"/>
              <p:cNvCxnSpPr/>
              <p:nvPr/>
            </p:nvCxnSpPr>
            <p:spPr>
              <a:xfrm>
                <a:off x="12623800" y="178844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0" name="Google Shape;1810;p271"/>
              <p:cNvCxnSpPr/>
              <p:nvPr/>
            </p:nvCxnSpPr>
            <p:spPr>
              <a:xfrm>
                <a:off x="12623800" y="207985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1" name="Google Shape;1811;p271"/>
              <p:cNvCxnSpPr/>
              <p:nvPr/>
            </p:nvCxnSpPr>
            <p:spPr>
              <a:xfrm>
                <a:off x="12623800" y="237126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2" name="Google Shape;1812;p271"/>
              <p:cNvCxnSpPr/>
              <p:nvPr/>
            </p:nvCxnSpPr>
            <p:spPr>
              <a:xfrm>
                <a:off x="12623800" y="266267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3" name="Google Shape;1813;p271"/>
              <p:cNvCxnSpPr/>
              <p:nvPr/>
            </p:nvCxnSpPr>
            <p:spPr>
              <a:xfrm>
                <a:off x="12623800" y="295408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4" name="Google Shape;1814;p271"/>
              <p:cNvCxnSpPr/>
              <p:nvPr/>
            </p:nvCxnSpPr>
            <p:spPr>
              <a:xfrm>
                <a:off x="12623800" y="3245499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5" name="Google Shape;1815;p271"/>
              <p:cNvCxnSpPr/>
              <p:nvPr/>
            </p:nvCxnSpPr>
            <p:spPr>
              <a:xfrm>
                <a:off x="12623800" y="353691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6" name="Google Shape;1816;p271"/>
              <p:cNvCxnSpPr/>
              <p:nvPr/>
            </p:nvCxnSpPr>
            <p:spPr>
              <a:xfrm>
                <a:off x="12623800" y="382832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7" name="Google Shape;1817;p271"/>
              <p:cNvCxnSpPr/>
              <p:nvPr/>
            </p:nvCxnSpPr>
            <p:spPr>
              <a:xfrm>
                <a:off x="12623800" y="411973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8" name="Google Shape;1818;p271"/>
              <p:cNvCxnSpPr/>
              <p:nvPr/>
            </p:nvCxnSpPr>
            <p:spPr>
              <a:xfrm>
                <a:off x="12623800" y="4411143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19" name="Google Shape;1819;p271"/>
              <p:cNvCxnSpPr/>
              <p:nvPr/>
            </p:nvCxnSpPr>
            <p:spPr>
              <a:xfrm>
                <a:off x="12623800" y="470255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0" name="Google Shape;1820;p271"/>
              <p:cNvCxnSpPr/>
              <p:nvPr/>
            </p:nvCxnSpPr>
            <p:spPr>
              <a:xfrm>
                <a:off x="12623800" y="499396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1" name="Google Shape;1821;p271"/>
              <p:cNvCxnSpPr/>
              <p:nvPr/>
            </p:nvCxnSpPr>
            <p:spPr>
              <a:xfrm>
                <a:off x="12623800" y="528537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2" name="Google Shape;1822;p271"/>
              <p:cNvCxnSpPr/>
              <p:nvPr/>
            </p:nvCxnSpPr>
            <p:spPr>
              <a:xfrm>
                <a:off x="12623800" y="557678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3" name="Google Shape;1823;p271"/>
              <p:cNvCxnSpPr/>
              <p:nvPr/>
            </p:nvCxnSpPr>
            <p:spPr>
              <a:xfrm>
                <a:off x="12623800" y="586819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24" name="Google Shape;1824;p271"/>
              <p:cNvCxnSpPr/>
              <p:nvPr/>
            </p:nvCxnSpPr>
            <p:spPr>
              <a:xfrm>
                <a:off x="12623800" y="6159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825" name="Google Shape;1825;p271"/>
            <p:cNvGrpSpPr/>
            <p:nvPr/>
          </p:nvGrpSpPr>
          <p:grpSpPr>
            <a:xfrm>
              <a:off x="1277000" y="623550"/>
              <a:ext cx="9638000" cy="5537100"/>
              <a:chOff x="1277000" y="623550"/>
              <a:chExt cx="9638000" cy="5537100"/>
            </a:xfrm>
          </p:grpSpPr>
          <p:sp>
            <p:nvSpPr>
              <p:cNvPr id="1826" name="Google Shape;1826;p271"/>
              <p:cNvSpPr/>
              <p:nvPr/>
            </p:nvSpPr>
            <p:spPr>
              <a:xfrm>
                <a:off x="688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27" name="Google Shape;1827;p271"/>
              <p:cNvSpPr/>
              <p:nvPr/>
            </p:nvSpPr>
            <p:spPr>
              <a:xfrm>
                <a:off x="875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28" name="Google Shape;1828;p271"/>
              <p:cNvSpPr/>
              <p:nvPr/>
            </p:nvSpPr>
            <p:spPr>
              <a:xfrm>
                <a:off x="782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29" name="Google Shape;1829;p271"/>
              <p:cNvSpPr/>
              <p:nvPr/>
            </p:nvSpPr>
            <p:spPr>
              <a:xfrm>
                <a:off x="969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30" name="Google Shape;1830;p271"/>
              <p:cNvSpPr/>
              <p:nvPr/>
            </p:nvSpPr>
            <p:spPr>
              <a:xfrm>
                <a:off x="1062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31" name="Google Shape;1831;p271"/>
              <p:cNvSpPr/>
              <p:nvPr/>
            </p:nvSpPr>
            <p:spPr>
              <a:xfrm>
                <a:off x="595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32" name="Google Shape;1832;p271"/>
              <p:cNvSpPr/>
              <p:nvPr/>
            </p:nvSpPr>
            <p:spPr>
              <a:xfrm>
                <a:off x="127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33" name="Google Shape;1833;p271"/>
              <p:cNvSpPr/>
              <p:nvPr/>
            </p:nvSpPr>
            <p:spPr>
              <a:xfrm>
                <a:off x="221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34" name="Google Shape;1834;p271"/>
              <p:cNvSpPr/>
              <p:nvPr/>
            </p:nvSpPr>
            <p:spPr>
              <a:xfrm>
                <a:off x="314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35" name="Google Shape;1835;p271"/>
              <p:cNvSpPr/>
              <p:nvPr/>
            </p:nvSpPr>
            <p:spPr>
              <a:xfrm>
                <a:off x="408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36" name="Google Shape;1836;p271"/>
              <p:cNvSpPr/>
              <p:nvPr/>
            </p:nvSpPr>
            <p:spPr>
              <a:xfrm>
                <a:off x="501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837" name="Google Shape;1837;p271"/>
            <p:cNvSpPr/>
            <p:nvPr/>
          </p:nvSpPr>
          <p:spPr>
            <a:xfrm>
              <a:off x="-600" y="0"/>
              <a:ext cx="12193204" cy="6858001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38" name="Google Shape;1838;p271"/>
            <p:cNvSpPr/>
            <p:nvPr/>
          </p:nvSpPr>
          <p:spPr>
            <a:xfrm>
              <a:off x="629400" y="6159600"/>
              <a:ext cx="10933200" cy="3786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39" name="Google Shape;1839;p271"/>
            <p:cNvSpPr/>
            <p:nvPr/>
          </p:nvSpPr>
          <p:spPr>
            <a:xfrm>
              <a:off x="629400" y="1497600"/>
              <a:ext cx="10932300" cy="5832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1840" name="Google Shape;1840;p271"/>
            <p:cNvGrpSpPr/>
            <p:nvPr/>
          </p:nvGrpSpPr>
          <p:grpSpPr>
            <a:xfrm>
              <a:off x="629400" y="5975122"/>
              <a:ext cx="10933294" cy="79500"/>
              <a:chOff x="629400" y="5975122"/>
              <a:chExt cx="10933294" cy="79500"/>
            </a:xfrm>
          </p:grpSpPr>
          <p:sp>
            <p:nvSpPr>
              <p:cNvPr id="1841" name="Google Shape;1841;p271"/>
              <p:cNvSpPr/>
              <p:nvPr/>
            </p:nvSpPr>
            <p:spPr>
              <a:xfrm>
                <a:off x="2880128" y="5975122"/>
                <a:ext cx="1930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42" name="Google Shape;1842;p271"/>
              <p:cNvSpPr/>
              <p:nvPr/>
            </p:nvSpPr>
            <p:spPr>
              <a:xfrm>
                <a:off x="9626194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43" name="Google Shape;1843;p271"/>
              <p:cNvSpPr/>
              <p:nvPr/>
            </p:nvSpPr>
            <p:spPr>
              <a:xfrm>
                <a:off x="7372407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44" name="Google Shape;1844;p271"/>
              <p:cNvSpPr/>
              <p:nvPr/>
            </p:nvSpPr>
            <p:spPr>
              <a:xfrm>
                <a:off x="5127797" y="5975122"/>
                <a:ext cx="1927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1845" name="Google Shape;1845;p271"/>
              <p:cNvSpPr/>
              <p:nvPr/>
            </p:nvSpPr>
            <p:spPr>
              <a:xfrm>
                <a:off x="629400" y="5975122"/>
                <a:ext cx="1933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846" name="Google Shape;1846;p271"/>
            <p:cNvSpPr/>
            <p:nvPr/>
          </p:nvSpPr>
          <p:spPr>
            <a:xfrm>
              <a:off x="629400" y="2080801"/>
              <a:ext cx="10931999" cy="4084125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745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47" name="Google Shape;1847;p271"/>
            <p:cNvSpPr txBox="1"/>
            <p:nvPr/>
          </p:nvSpPr>
          <p:spPr>
            <a:xfrm>
              <a:off x="630000" y="6144442"/>
              <a:ext cx="9030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8" name="Google Shape;1848;p27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9" name="Google Shape;1849;p27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itle Slide">
  <p:cSld name="D. Title Slide"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1" name="Google Shape;1851;p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Google Shape;1852;p272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53" name="Google Shape;1853;p272"/>
          <p:cNvPicPr preferRelativeResize="0"/>
          <p:nvPr/>
        </p:nvPicPr>
        <p:blipFill rotWithShape="1">
          <a:blip r:embed="rId3">
            <a:alphaModFix/>
          </a:blip>
          <a:srcRect l="1727" t="8740" r="107" b="27"/>
          <a:stretch/>
        </p:blipFill>
        <p:spPr>
          <a:xfrm rot="-5400000" flipH="1">
            <a:off x="8471922" y="1973271"/>
            <a:ext cx="58057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4" name="Google Shape;1854;p272"/>
          <p:cNvPicPr preferRelativeResize="0"/>
          <p:nvPr/>
        </p:nvPicPr>
        <p:blipFill rotWithShape="1">
          <a:blip r:embed="rId4">
            <a:alphaModFix/>
          </a:blip>
          <a:srcRect t="10241" b="12811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55" name="Google Shape;1855;p272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56" name="Google Shape;1856;p272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857" name="Google Shape;1857;p272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8" name="Google Shape;1858;p272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59" name="Google Shape;1859;p272"/>
          <p:cNvPicPr preferRelativeResize="0"/>
          <p:nvPr/>
        </p:nvPicPr>
        <p:blipFill rotWithShape="1">
          <a:blip r:embed="rId5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Google Shape;1860;p27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and Text">
  <p:cSld name="D. Title and Text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2" name="Google Shape;1862;p2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63" name="Google Shape;1863;p27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4" name="Google Shape;1864;p273"/>
          <p:cNvSpPr txBox="1">
            <a:spLocks noGrp="1"/>
          </p:cNvSpPr>
          <p:nvPr>
            <p:ph type="body" idx="1"/>
          </p:nvPr>
        </p:nvSpPr>
        <p:spPr>
          <a:xfrm>
            <a:off x="629400" y="2085628"/>
            <a:ext cx="10934100" cy="4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865" name="Google Shape;1865;p27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Gray slice heading">
  <p:cSld name="D. Gray slice heading">
    <p:bg>
      <p:bgPr>
        <a:solidFill>
          <a:schemeClr val="lt1"/>
        </a:solidFill>
        <a:effectLst/>
      </p:bgPr>
    </p:bg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7" name="Google Shape;1867;p2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27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9" name="Google Shape;1869;p274"/>
          <p:cNvSpPr/>
          <p:nvPr/>
        </p:nvSpPr>
        <p:spPr>
          <a:xfrm>
            <a:off x="1" y="-1309"/>
            <a:ext cx="4694400" cy="685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70" name="Google Shape;1870;p274"/>
          <p:cNvSpPr txBox="1">
            <a:spLocks noGrp="1"/>
          </p:cNvSpPr>
          <p:nvPr>
            <p:ph type="subTitle" idx="1"/>
          </p:nvPr>
        </p:nvSpPr>
        <p:spPr>
          <a:xfrm>
            <a:off x="630000" y="2158987"/>
            <a:ext cx="3744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71" name="Google Shape;1871;p274"/>
          <p:cNvSpPr txBox="1">
            <a:spLocks noGrp="1"/>
          </p:cNvSpPr>
          <p:nvPr>
            <p:ph type="title"/>
          </p:nvPr>
        </p:nvSpPr>
        <p:spPr>
          <a:xfrm>
            <a:off x="630000" y="1227048"/>
            <a:ext cx="3744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2" name="Google Shape;1872;p27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box">
  <p:cSld name="D. Section header box"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" name="Google Shape;1874;p2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75" name="Google Shape;1875;p27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6" name="Google Shape;1876;p275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00" cy="3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7" name="Google Shape;1877;p275"/>
          <p:cNvSpPr/>
          <p:nvPr/>
        </p:nvSpPr>
        <p:spPr>
          <a:xfrm>
            <a:off x="1280693" y="1424081"/>
            <a:ext cx="951600" cy="951600"/>
          </a:xfrm>
          <a:prstGeom prst="rect">
            <a:avLst/>
          </a:prstGeom>
          <a:noFill/>
          <a:ln w="107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78" name="Google Shape;1878;p27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Section header line">
  <p:cSld name="D. Section header line">
    <p:bg>
      <p:bgPr>
        <a:solidFill>
          <a:schemeClr val="lt1"/>
        </a:solidFill>
        <a:effectLst/>
      </p:bgPr>
    </p:bg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0" name="Google Shape;1880;p2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81" name="Google Shape;1881;p27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76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  <a:defRPr sz="5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83" name="Google Shape;1883;p276"/>
          <p:cNvCxnSpPr/>
          <p:nvPr/>
        </p:nvCxnSpPr>
        <p:spPr>
          <a:xfrm>
            <a:off x="630000" y="3680016"/>
            <a:ext cx="1155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4" name="Google Shape;1884;p27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White one third">
  <p:cSld name="D. 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6" name="Google Shape;1886;p2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277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4064994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8" name="Google Shape;1888;p27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9" name="Google Shape;1889;p27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0" name="Google Shape;1890;p277"/>
          <p:cNvSpPr/>
          <p:nvPr/>
        </p:nvSpPr>
        <p:spPr>
          <a:xfrm>
            <a:off x="0" y="0"/>
            <a:ext cx="4079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1" name="Google Shape;1891;p277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2" name="Google Shape;1892;p27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ighlight">
  <p:cSld name="D. 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2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5" name="Google Shape;1895;p278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716560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278"/>
          <p:cNvSpPr/>
          <p:nvPr/>
        </p:nvSpPr>
        <p:spPr>
          <a:xfrm>
            <a:off x="0" y="0"/>
            <a:ext cx="7172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7" name="Google Shape;1897;p27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8" name="Google Shape;1898;p27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9" name="Google Shape;1899;p278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76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0" name="Google Shape;1900;p27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Four column green">
  <p:cSld name="D. Four column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2" name="Google Shape;1902;p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p279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902924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279"/>
          <p:cNvSpPr/>
          <p:nvPr/>
        </p:nvSpPr>
        <p:spPr>
          <a:xfrm>
            <a:off x="0" y="0"/>
            <a:ext cx="9034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05" name="Google Shape;1905;p27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6" name="Google Shape;1906;p27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07" name="Google Shape;1907;p279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8101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8" name="Google Shape;1908;p27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one third">
  <p:cSld name="D. 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0" name="Google Shape;1910;p2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280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2" name="Google Shape;1912;p280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3" name="Google Shape;1913;p280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4" name="Google Shape;1914;p28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5" name="Google Shape;1915;p28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6" name="Google Shape;1916;p28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half">
  <p:cSld name="D. 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2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281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5689582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0" name="Google Shape;1920;p28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1" name="Google Shape;1921;p281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922" name="Google Shape;1922;p281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3" name="Google Shape;1923;p281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4" name="Google Shape;1924;p28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28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two third">
  <p:cSld name="D. 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7" name="Google Shape;1927;p2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282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7409849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9" name="Google Shape;1929;p282"/>
          <p:cNvSpPr/>
          <p:nvPr/>
        </p:nvSpPr>
        <p:spPr>
          <a:xfrm>
            <a:off x="7819543" y="0"/>
            <a:ext cx="43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30" name="Google Shape;1930;p282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931" name="Google Shape;1931;p28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282"/>
          <p:cNvSpPr txBox="1">
            <a:spLocks noGrp="1"/>
          </p:cNvSpPr>
          <p:nvPr>
            <p:ph type="title"/>
          </p:nvPr>
        </p:nvSpPr>
        <p:spPr>
          <a:xfrm>
            <a:off x="630936" y="1785600"/>
            <a:ext cx="62475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3" name="Google Shape;1933;p28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34" name="Google Shape;1934;p28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Left arrow">
  <p:cSld name="D. Left arro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" name="Google Shape;1936;p2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283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38" name="Google Shape;1938;p28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28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40" name="Google Shape;1940;p2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42" y="3590399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41" name="Google Shape;1941;p283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2" name="Google Shape;1942;p28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left arrow">
  <p:cSld name="D. Green left arrow">
    <p:bg>
      <p:bgPr>
        <a:solidFill>
          <a:schemeClr val="lt1"/>
        </a:solidFill>
        <a:effectLst/>
      </p:bgPr>
    </p:bg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Google Shape;1944;p2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45" name="Google Shape;1945;p284"/>
          <p:cNvSpPr/>
          <p:nvPr/>
        </p:nvSpPr>
        <p:spPr>
          <a:xfrm>
            <a:off x="1524" y="131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46" name="Google Shape;1946;p284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7" name="Google Shape;1947;p28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28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49" name="Google Shape;1949;p284"/>
          <p:cNvPicPr preferRelativeResize="0"/>
          <p:nvPr/>
        </p:nvPicPr>
        <p:blipFill rotWithShape="1">
          <a:blip r:embed="rId3">
            <a:alphaModFix/>
          </a:blip>
          <a:srcRect t="6214" b="7712"/>
          <a:stretch/>
        </p:blipFill>
        <p:spPr>
          <a:xfrm rot="120272">
            <a:off x="2174464" y="3402958"/>
            <a:ext cx="2696316" cy="346386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50" name="Google Shape;1950;p28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one third">
  <p:cSld name="D. Arrow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2" name="Google Shape;1952;p2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28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54" name="Google Shape;1954;p28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5" name="Google Shape;1955;p285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56" name="Google Shape;1956;p285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rebuchet MS"/>
              <a:buNone/>
              <a:defRPr sz="4400" b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57" name="Google Shape;1957;p2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525" y="3394392"/>
            <a:ext cx="1298575" cy="3571875"/>
          </a:xfrm>
          <a:custGeom>
            <a:avLst/>
            <a:gdLst/>
            <a:ahLst/>
            <a:cxnLst/>
            <a:rect l="l" t="t" r="r" b="b"/>
            <a:pathLst>
              <a:path w="1298575" h="3571875" extrusionOk="0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58" name="Google Shape;1958;p28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one third">
  <p:cSld name="D. Green arrow one third">
    <p:bg>
      <p:bgPr>
        <a:solidFill>
          <a:schemeClr val="lt1"/>
        </a:solidFill>
        <a:effectLst/>
      </p:bgPr>
    </p:bg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0" name="Google Shape;1960;p2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61" name="Google Shape;1961;p286"/>
          <p:cNvSpPr/>
          <p:nvPr/>
        </p:nvSpPr>
        <p:spPr>
          <a:xfrm>
            <a:off x="1" y="0"/>
            <a:ext cx="54270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62" name="Google Shape;1962;p286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0623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rebuchet MS"/>
              <a:buNone/>
              <a:defRPr sz="4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3" name="Google Shape;1963;p28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4" name="Google Shape;1964;p28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65" name="Google Shape;1965;p286"/>
          <p:cNvPicPr preferRelativeResize="0"/>
          <p:nvPr/>
        </p:nvPicPr>
        <p:blipFill rotWithShape="1">
          <a:blip r:embed="rId3">
            <a:alphaModFix/>
          </a:blip>
          <a:srcRect t="7564" b="6862"/>
          <a:stretch/>
        </p:blipFill>
        <p:spPr>
          <a:xfrm>
            <a:off x="3578059" y="3416300"/>
            <a:ext cx="2694666" cy="3441700"/>
          </a:xfrm>
          <a:custGeom>
            <a:avLst/>
            <a:gdLst/>
            <a:ahLst/>
            <a:cxnLst/>
            <a:rect l="l" t="t" r="r" b="b"/>
            <a:pathLst>
              <a:path w="2694666" h="3441700" extrusionOk="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66" name="Google Shape;1966;p28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half">
  <p:cSld name="D. Arrow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8" name="Google Shape;1968;p2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69" name="Google Shape;1969;p287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70" name="Google Shape;1970;p287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1" name="Google Shape;1971;p28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2" name="Google Shape;1972;p28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73" name="Google Shape;1973;p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06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74" name="Google Shape;1974;p28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half">
  <p:cSld name="D. Green arrow half">
    <p:bg>
      <p:bgPr>
        <a:solidFill>
          <a:schemeClr val="lt1"/>
        </a:solidFill>
        <a:effectLst/>
      </p:bgPr>
    </p:bg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" name="Google Shape;1976;p2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77" name="Google Shape;1977;p288"/>
          <p:cNvSpPr/>
          <p:nvPr/>
        </p:nvSpPr>
        <p:spPr>
          <a:xfrm>
            <a:off x="0" y="0"/>
            <a:ext cx="636360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78" name="Google Shape;1978;p288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4747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9" name="Google Shape;1979;p28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0" name="Google Shape;1980;p28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81" name="Google Shape;1981;p288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4459994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82" name="Google Shape;1982;p28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arrow two third">
  <p:cSld name="D. Green arrow two third">
    <p:bg>
      <p:bgPr>
        <a:solidFill>
          <a:schemeClr val="lt1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4" name="Google Shape;1984;p2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Google Shape;1985;p289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6" name="Google Shape;1986;p289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/>
              <a:buNone/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7" name="Google Shape;1987;p28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8" name="Google Shape;1988;p289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89" name="Google Shape;1989;p289"/>
          <p:cNvPicPr preferRelativeResize="0"/>
          <p:nvPr/>
        </p:nvPicPr>
        <p:blipFill rotWithShape="1">
          <a:blip r:embed="rId3">
            <a:alphaModFix/>
          </a:blip>
          <a:srcRect t="9055" b="6861"/>
          <a:stretch/>
        </p:blipFill>
        <p:spPr>
          <a:xfrm rot="120272">
            <a:off x="6567450" y="3407933"/>
            <a:ext cx="2696316" cy="3458667"/>
          </a:xfrm>
          <a:custGeom>
            <a:avLst/>
            <a:gdLst/>
            <a:ahLst/>
            <a:cxnLst/>
            <a:rect l="l" t="t" r="r" b="b"/>
            <a:pathLst>
              <a:path w="2694666" h="3456551" extrusionOk="0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90" name="Google Shape;1990;p28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ig statement green">
  <p:cSld name="D. 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2" name="Google Shape;1992;p2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290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4" name="Google Shape;1994;p290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5" name="Google Shape;1995;p290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6" name="Google Shape;1996;p29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ig statement icon">
  <p:cSld name="D. Big statement icon">
    <p:bg>
      <p:bgPr>
        <a:solidFill>
          <a:schemeClr val="lt1"/>
        </a:solidFill>
        <a:effectLst/>
      </p:bgPr>
    </p:bg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8" name="Google Shape;1998;p2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99" name="Google Shape;1999;p29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0" name="Google Shape;2000;p291"/>
          <p:cNvSpPr/>
          <p:nvPr/>
        </p:nvSpPr>
        <p:spPr>
          <a:xfrm>
            <a:off x="630000" y="625475"/>
            <a:ext cx="932700" cy="932700"/>
          </a:xfrm>
          <a:prstGeom prst="rect">
            <a:avLst/>
          </a:prstGeom>
          <a:noFill/>
          <a:ln w="107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01" name="Google Shape;2001;p291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Font typeface="Trebuchet MS"/>
              <a:buNone/>
              <a:defRPr sz="54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2" name="Google Shape;2002;p29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Quote">
  <p:cSld name="D. Quote">
    <p:bg>
      <p:bgPr>
        <a:solidFill>
          <a:schemeClr val="accent1"/>
        </a:solidFill>
        <a:effectLst/>
      </p:bgPr>
    </p:bg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4" name="Google Shape;2004;p2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29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06" name="Google Shape;2006;p29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07" name="Google Shape;2007;p292"/>
          <p:cNvPicPr preferRelativeResize="0"/>
          <p:nvPr/>
        </p:nvPicPr>
        <p:blipFill rotWithShape="1">
          <a:blip r:embed="rId3">
            <a:alphaModFix/>
          </a:blip>
          <a:srcRect r="3633" b="1254"/>
          <a:stretch/>
        </p:blipFill>
        <p:spPr>
          <a:xfrm rot="-5400000" flipH="1">
            <a:off x="6797461" y="101443"/>
            <a:ext cx="769257" cy="10019821"/>
          </a:xfrm>
          <a:custGeom>
            <a:avLst/>
            <a:gdLst/>
            <a:ahLst/>
            <a:cxnLst/>
            <a:rect l="l" t="t" r="r" b="b"/>
            <a:pathLst>
              <a:path w="769257" h="10019821" extrusionOk="0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08" name="Google Shape;2008;p292"/>
          <p:cNvSpPr/>
          <p:nvPr/>
        </p:nvSpPr>
        <p:spPr>
          <a:xfrm flipH="1">
            <a:off x="0" y="0"/>
            <a:ext cx="12192000" cy="5867335"/>
          </a:xfrm>
          <a:custGeom>
            <a:avLst/>
            <a:gdLst/>
            <a:ahLst/>
            <a:cxnLst/>
            <a:rect l="l" t="t" r="r" b="b"/>
            <a:pathLst>
              <a:path w="12192000" h="5867335" extrusionOk="0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09" name="Google Shape;2009;p29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Special gray">
  <p:cSld name="D. Special gray">
    <p:bg>
      <p:bgPr>
        <a:solidFill>
          <a:srgbClr val="121212"/>
        </a:solidFill>
        <a:effectLst/>
      </p:bgPr>
    </p:bg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2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293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3" name="Google Shape;2013;p29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4" name="Google Shape;2014;p29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5" name="Google Shape;2015;p29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able of contents">
  <p:cSld name="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" name="Google Shape;2017;p2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018" name="Google Shape;2018;p294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9" name="Google Shape;2019;p294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20" name="Google Shape;2020;p294"/>
          <p:cNvSpPr txBox="1"/>
          <p:nvPr/>
        </p:nvSpPr>
        <p:spPr>
          <a:xfrm>
            <a:off x="630000" y="2577934"/>
            <a:ext cx="28194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29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29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23" name="Google Shape;2023;p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24" name="Google Shape;2024;p29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Blank green">
  <p:cSld name="D. Blank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6" name="Google Shape;2026;p2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027" name="Google Shape;2027;p29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8" name="Google Shape;2028;p29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29" name="Google Shape;2029;p29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Blank">
  <p:cSld name="D. Blank">
    <p:bg>
      <p:bgPr>
        <a:solidFill>
          <a:schemeClr val="lt1"/>
        </a:solidFill>
        <a:effectLst/>
      </p:bgPr>
    </p:bg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1" name="Google Shape;2031;p2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032" name="Google Shape;2032;p29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29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Disclaimer">
  <p:cSld name="D. Disclaimer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2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2036" name="Google Shape;2036;p29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7" name="Google Shape;2037;p29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End">
  <p:cSld name="D. End"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9" name="Google Shape;2039;p2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0" name="Google Shape;2040;p2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1" name="Google Shape;2041;p298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42" name="Google Shape;2042;p298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43" name="Google Shape;2043;p298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44" name="Google Shape;2044;p298"/>
          <p:cNvPicPr preferRelativeResize="0"/>
          <p:nvPr/>
        </p:nvPicPr>
        <p:blipFill rotWithShape="1">
          <a:blip r:embed="rId4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29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Layout guide">
  <p:cSld name="D. Layout guide"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Google Shape;2047;p2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8" name="Google Shape;2048;p299"/>
          <p:cNvGrpSpPr/>
          <p:nvPr/>
        </p:nvGrpSpPr>
        <p:grpSpPr>
          <a:xfrm>
            <a:off x="-808" y="-1"/>
            <a:ext cx="12194008" cy="6858002"/>
            <a:chOff x="-808" y="-1"/>
            <a:chExt cx="12194008" cy="6858002"/>
          </a:xfrm>
        </p:grpSpPr>
        <p:sp>
          <p:nvSpPr>
            <p:cNvPr id="2049" name="Google Shape;2049;p299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/>
              <a:ahLst/>
              <a:cxnLst/>
              <a:rect l="l" t="t" r="r" b="b"/>
              <a:pathLst>
                <a:path w="12193200" h="6858000" extrusionOk="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2050" name="Google Shape;2050;p299"/>
            <p:cNvGrpSpPr/>
            <p:nvPr/>
          </p:nvGrpSpPr>
          <p:grpSpPr>
            <a:xfrm>
              <a:off x="-808" y="622800"/>
              <a:ext cx="12192907" cy="5536800"/>
              <a:chOff x="12623800" y="622800"/>
              <a:chExt cx="11175900" cy="5536800"/>
            </a:xfrm>
          </p:grpSpPr>
          <p:cxnSp>
            <p:nvCxnSpPr>
              <p:cNvPr id="2051" name="Google Shape;2051;p299"/>
              <p:cNvCxnSpPr/>
              <p:nvPr/>
            </p:nvCxnSpPr>
            <p:spPr>
              <a:xfrm>
                <a:off x="12623800" y="6228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2" name="Google Shape;2052;p299"/>
              <p:cNvCxnSpPr/>
              <p:nvPr/>
            </p:nvCxnSpPr>
            <p:spPr>
              <a:xfrm>
                <a:off x="12623800" y="91421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3" name="Google Shape;2053;p299"/>
              <p:cNvCxnSpPr/>
              <p:nvPr/>
            </p:nvCxnSpPr>
            <p:spPr>
              <a:xfrm>
                <a:off x="12623800" y="120562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4" name="Google Shape;2054;p299"/>
              <p:cNvCxnSpPr/>
              <p:nvPr/>
            </p:nvCxnSpPr>
            <p:spPr>
              <a:xfrm>
                <a:off x="12623800" y="1497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5" name="Google Shape;2055;p299"/>
              <p:cNvCxnSpPr/>
              <p:nvPr/>
            </p:nvCxnSpPr>
            <p:spPr>
              <a:xfrm>
                <a:off x="12623800" y="178844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6" name="Google Shape;2056;p299"/>
              <p:cNvCxnSpPr/>
              <p:nvPr/>
            </p:nvCxnSpPr>
            <p:spPr>
              <a:xfrm>
                <a:off x="12623800" y="207985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7" name="Google Shape;2057;p299"/>
              <p:cNvCxnSpPr/>
              <p:nvPr/>
            </p:nvCxnSpPr>
            <p:spPr>
              <a:xfrm>
                <a:off x="12623800" y="237126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8" name="Google Shape;2058;p299"/>
              <p:cNvCxnSpPr/>
              <p:nvPr/>
            </p:nvCxnSpPr>
            <p:spPr>
              <a:xfrm>
                <a:off x="12623800" y="266267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59" name="Google Shape;2059;p299"/>
              <p:cNvCxnSpPr/>
              <p:nvPr/>
            </p:nvCxnSpPr>
            <p:spPr>
              <a:xfrm>
                <a:off x="12623800" y="295408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0" name="Google Shape;2060;p299"/>
              <p:cNvCxnSpPr/>
              <p:nvPr/>
            </p:nvCxnSpPr>
            <p:spPr>
              <a:xfrm>
                <a:off x="12623800" y="3245499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1" name="Google Shape;2061;p299"/>
              <p:cNvCxnSpPr/>
              <p:nvPr/>
            </p:nvCxnSpPr>
            <p:spPr>
              <a:xfrm>
                <a:off x="12623800" y="353691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2" name="Google Shape;2062;p299"/>
              <p:cNvCxnSpPr/>
              <p:nvPr/>
            </p:nvCxnSpPr>
            <p:spPr>
              <a:xfrm>
                <a:off x="12623800" y="3828321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3" name="Google Shape;2063;p299"/>
              <p:cNvCxnSpPr/>
              <p:nvPr/>
            </p:nvCxnSpPr>
            <p:spPr>
              <a:xfrm>
                <a:off x="12623800" y="4119732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4" name="Google Shape;2064;p299"/>
              <p:cNvCxnSpPr/>
              <p:nvPr/>
            </p:nvCxnSpPr>
            <p:spPr>
              <a:xfrm>
                <a:off x="12623800" y="4411143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5" name="Google Shape;2065;p299"/>
              <p:cNvCxnSpPr/>
              <p:nvPr/>
            </p:nvCxnSpPr>
            <p:spPr>
              <a:xfrm>
                <a:off x="12623800" y="4702554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6" name="Google Shape;2066;p299"/>
              <p:cNvCxnSpPr/>
              <p:nvPr/>
            </p:nvCxnSpPr>
            <p:spPr>
              <a:xfrm>
                <a:off x="12623800" y="4993965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7" name="Google Shape;2067;p299"/>
              <p:cNvCxnSpPr/>
              <p:nvPr/>
            </p:nvCxnSpPr>
            <p:spPr>
              <a:xfrm>
                <a:off x="12623800" y="5285376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8" name="Google Shape;2068;p299"/>
              <p:cNvCxnSpPr/>
              <p:nvPr/>
            </p:nvCxnSpPr>
            <p:spPr>
              <a:xfrm>
                <a:off x="12623800" y="5576787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69" name="Google Shape;2069;p299"/>
              <p:cNvCxnSpPr/>
              <p:nvPr/>
            </p:nvCxnSpPr>
            <p:spPr>
              <a:xfrm>
                <a:off x="12623800" y="5868198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70" name="Google Shape;2070;p299"/>
              <p:cNvCxnSpPr/>
              <p:nvPr/>
            </p:nvCxnSpPr>
            <p:spPr>
              <a:xfrm>
                <a:off x="12623800" y="6159600"/>
                <a:ext cx="11175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0C1D7">
                    <a:alpha val="40000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071" name="Google Shape;2071;p299"/>
            <p:cNvGrpSpPr/>
            <p:nvPr/>
          </p:nvGrpSpPr>
          <p:grpSpPr>
            <a:xfrm>
              <a:off x="1277000" y="623550"/>
              <a:ext cx="9638000" cy="5537100"/>
              <a:chOff x="1277000" y="623550"/>
              <a:chExt cx="9638000" cy="5537100"/>
            </a:xfrm>
          </p:grpSpPr>
          <p:sp>
            <p:nvSpPr>
              <p:cNvPr id="2072" name="Google Shape;2072;p299"/>
              <p:cNvSpPr/>
              <p:nvPr/>
            </p:nvSpPr>
            <p:spPr>
              <a:xfrm>
                <a:off x="688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73" name="Google Shape;2073;p299"/>
              <p:cNvSpPr/>
              <p:nvPr/>
            </p:nvSpPr>
            <p:spPr>
              <a:xfrm>
                <a:off x="875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74" name="Google Shape;2074;p299"/>
              <p:cNvSpPr/>
              <p:nvPr/>
            </p:nvSpPr>
            <p:spPr>
              <a:xfrm>
                <a:off x="782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75" name="Google Shape;2075;p299"/>
              <p:cNvSpPr/>
              <p:nvPr/>
            </p:nvSpPr>
            <p:spPr>
              <a:xfrm>
                <a:off x="969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76" name="Google Shape;2076;p299"/>
              <p:cNvSpPr/>
              <p:nvPr/>
            </p:nvSpPr>
            <p:spPr>
              <a:xfrm>
                <a:off x="1062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77" name="Google Shape;2077;p299"/>
              <p:cNvSpPr/>
              <p:nvPr/>
            </p:nvSpPr>
            <p:spPr>
              <a:xfrm>
                <a:off x="595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78" name="Google Shape;2078;p299"/>
              <p:cNvSpPr/>
              <p:nvPr/>
            </p:nvSpPr>
            <p:spPr>
              <a:xfrm>
                <a:off x="127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79" name="Google Shape;2079;p299"/>
              <p:cNvSpPr/>
              <p:nvPr/>
            </p:nvSpPr>
            <p:spPr>
              <a:xfrm>
                <a:off x="221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80" name="Google Shape;2080;p299"/>
              <p:cNvSpPr/>
              <p:nvPr/>
            </p:nvSpPr>
            <p:spPr>
              <a:xfrm>
                <a:off x="314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81" name="Google Shape;2081;p299"/>
              <p:cNvSpPr/>
              <p:nvPr/>
            </p:nvSpPr>
            <p:spPr>
              <a:xfrm>
                <a:off x="4082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82" name="Google Shape;2082;p299"/>
              <p:cNvSpPr/>
              <p:nvPr/>
            </p:nvSpPr>
            <p:spPr>
              <a:xfrm>
                <a:off x="5017000" y="623550"/>
                <a:ext cx="288000" cy="5537100"/>
              </a:xfrm>
              <a:prstGeom prst="rect">
                <a:avLst/>
              </a:prstGeom>
              <a:solidFill>
                <a:schemeClr val="accent5">
                  <a:alpha val="74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2083" name="Google Shape;2083;p299"/>
            <p:cNvSpPr/>
            <p:nvPr/>
          </p:nvSpPr>
          <p:spPr>
            <a:xfrm>
              <a:off x="-600" y="0"/>
              <a:ext cx="12193204" cy="6858001"/>
            </a:xfrm>
            <a:custGeom>
              <a:avLst/>
              <a:gdLst/>
              <a:ahLst/>
              <a:cxnLst/>
              <a:rect l="l" t="t" r="r" b="b"/>
              <a:pathLst>
                <a:path w="6026" h="3396" extrusionOk="0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575757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84" name="Google Shape;2084;p299"/>
            <p:cNvSpPr/>
            <p:nvPr/>
          </p:nvSpPr>
          <p:spPr>
            <a:xfrm>
              <a:off x="629400" y="6159600"/>
              <a:ext cx="10933200" cy="3786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85" name="Google Shape;2085;p299"/>
            <p:cNvSpPr/>
            <p:nvPr/>
          </p:nvSpPr>
          <p:spPr>
            <a:xfrm>
              <a:off x="629400" y="1497600"/>
              <a:ext cx="10932300" cy="583200"/>
            </a:xfrm>
            <a:prstGeom prst="rect">
              <a:avLst/>
            </a:prstGeom>
            <a:solidFill>
              <a:schemeClr val="accent3">
                <a:alpha val="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grpSp>
          <p:nvGrpSpPr>
            <p:cNvPr id="2086" name="Google Shape;2086;p299"/>
            <p:cNvGrpSpPr/>
            <p:nvPr/>
          </p:nvGrpSpPr>
          <p:grpSpPr>
            <a:xfrm>
              <a:off x="629400" y="5975122"/>
              <a:ext cx="10933294" cy="79500"/>
              <a:chOff x="629400" y="5975122"/>
              <a:chExt cx="10933294" cy="79500"/>
            </a:xfrm>
          </p:grpSpPr>
          <p:sp>
            <p:nvSpPr>
              <p:cNvPr id="2087" name="Google Shape;2087;p299"/>
              <p:cNvSpPr/>
              <p:nvPr/>
            </p:nvSpPr>
            <p:spPr>
              <a:xfrm>
                <a:off x="2880128" y="5975122"/>
                <a:ext cx="1930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88" name="Google Shape;2088;p299"/>
              <p:cNvSpPr/>
              <p:nvPr/>
            </p:nvSpPr>
            <p:spPr>
              <a:xfrm>
                <a:off x="9626194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89" name="Google Shape;2089;p299"/>
              <p:cNvSpPr/>
              <p:nvPr/>
            </p:nvSpPr>
            <p:spPr>
              <a:xfrm>
                <a:off x="7372407" y="5975122"/>
                <a:ext cx="19365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90" name="Google Shape;2090;p299"/>
              <p:cNvSpPr/>
              <p:nvPr/>
            </p:nvSpPr>
            <p:spPr>
              <a:xfrm>
                <a:off x="5127797" y="5975122"/>
                <a:ext cx="1927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091" name="Google Shape;2091;p299"/>
              <p:cNvSpPr/>
              <p:nvPr/>
            </p:nvSpPr>
            <p:spPr>
              <a:xfrm>
                <a:off x="629400" y="5975122"/>
                <a:ext cx="1933200" cy="79500"/>
              </a:xfrm>
              <a:prstGeom prst="rect">
                <a:avLst/>
              </a:prstGeom>
              <a:solidFill>
                <a:schemeClr val="accent5">
                  <a:alpha val="235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2092" name="Google Shape;2092;p299"/>
            <p:cNvSpPr/>
            <p:nvPr/>
          </p:nvSpPr>
          <p:spPr>
            <a:xfrm>
              <a:off x="629400" y="2080801"/>
              <a:ext cx="10931999" cy="4084125"/>
            </a:xfrm>
            <a:custGeom>
              <a:avLst/>
              <a:gdLst/>
              <a:ahLst/>
              <a:cxnLst/>
              <a:rect l="l" t="t" r="r" b="b"/>
              <a:pathLst>
                <a:path w="10931999" h="5537797" extrusionOk="0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 cap="flat" cmpd="sng">
              <a:solidFill>
                <a:srgbClr val="E71C57">
                  <a:alpha val="2745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93" name="Google Shape;2093;p299"/>
            <p:cNvSpPr txBox="1"/>
            <p:nvPr/>
          </p:nvSpPr>
          <p:spPr>
            <a:xfrm>
              <a:off x="630000" y="6144442"/>
              <a:ext cx="9030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1. xxxx  2. xxxx  3. List footnotes in numerical order. Footnote numbers are not bracketed. Use 10pt font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Note: Do not put a period at the end of the note or the source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Trebuchet MS"/>
                <a:buNone/>
              </a:pPr>
              <a:r>
                <a:rPr lang="es-CL" sz="1000" b="0" i="0" u="none" strike="noStrike" cap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Source: Include a source for every chart that you use. Separate sources with a semicolon; BCG-related sources go at the end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4" name="Google Shape;2094;p299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5" name="Google Shape;2095;p29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 Overview">
  <p:cSld name="Agenda Section Header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300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98" name="Google Shape;2098;p300"/>
          <p:cNvSpPr/>
          <p:nvPr/>
        </p:nvSpPr>
        <p:spPr>
          <a:xfrm>
            <a:off x="1388145" y="4691187"/>
            <a:ext cx="929400" cy="99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99" name="Google Shape;2099;p300"/>
          <p:cNvSpPr/>
          <p:nvPr/>
        </p:nvSpPr>
        <p:spPr>
          <a:xfrm>
            <a:off x="2509482" y="4691187"/>
            <a:ext cx="1570200" cy="1468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00" name="Google Shape;2100;p300"/>
          <p:cNvSpPr txBox="1"/>
          <p:nvPr/>
        </p:nvSpPr>
        <p:spPr>
          <a:xfrm>
            <a:off x="630000" y="907198"/>
            <a:ext cx="3448800" cy="3447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01" name="Google Shape;2101;p300"/>
          <p:cNvSpPr txBox="1"/>
          <p:nvPr/>
        </p:nvSpPr>
        <p:spPr>
          <a:xfrm>
            <a:off x="1109949" y="1115416"/>
            <a:ext cx="24882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0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">
  <p:cSld name="Agenda Section Header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301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05" name="Google Shape;2105;p301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06" name="Google Shape;2106;p301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07" name="Google Shape;2107;p30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Full Width Overview">
  <p:cSld name="Agenda Full Width Overview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302"/>
          <p:cNvSpPr txBox="1"/>
          <p:nvPr/>
        </p:nvSpPr>
        <p:spPr>
          <a:xfrm>
            <a:off x="11167872" y="6404400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0" name="Google Shape;2110;p302"/>
          <p:cNvSpPr txBox="1"/>
          <p:nvPr/>
        </p:nvSpPr>
        <p:spPr>
          <a:xfrm>
            <a:off x="630000" y="622800"/>
            <a:ext cx="7190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1" name="Google Shape;2111;p302"/>
          <p:cNvCxnSpPr/>
          <p:nvPr/>
        </p:nvCxnSpPr>
        <p:spPr>
          <a:xfrm>
            <a:off x="618898" y="1206000"/>
            <a:ext cx="11576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2" name="Google Shape;2112;p30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wo-Thirds">
  <p:cSld name="Agenda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Google Shape;2114;p303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Google Shape;2115;p303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6" name="Google Shape;2116;p30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7" name="Google Shape;2117;p303"/>
          <p:cNvSpPr txBox="1"/>
          <p:nvPr/>
        </p:nvSpPr>
        <p:spPr>
          <a:xfrm>
            <a:off x="630000" y="3207715"/>
            <a:ext cx="15471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L"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8" name="Google Shape;2118;p30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 Overview">
  <p:cSld name="Agenda D. Section Header Overview">
    <p:bg>
      <p:bgPr>
        <a:solidFill>
          <a:schemeClr val="lt1"/>
        </a:solidFill>
        <a:effectLst/>
      </p:bgPr>
    </p:bg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304"/>
          <p:cNvSpPr/>
          <p:nvPr/>
        </p:nvSpPr>
        <p:spPr>
          <a:xfrm>
            <a:off x="1388145" y="4691187"/>
            <a:ext cx="929400" cy="9960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1" name="Google Shape;2121;p304"/>
          <p:cNvSpPr/>
          <p:nvPr/>
        </p:nvSpPr>
        <p:spPr>
          <a:xfrm>
            <a:off x="2509482" y="4691187"/>
            <a:ext cx="1570200" cy="14682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0000" rIns="182875" bIns="182875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2" name="Google Shape;2122;p304"/>
          <p:cNvSpPr txBox="1"/>
          <p:nvPr/>
        </p:nvSpPr>
        <p:spPr>
          <a:xfrm>
            <a:off x="630000" y="907197"/>
            <a:ext cx="3448800" cy="34473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3" name="Google Shape;2123;p304"/>
          <p:cNvSpPr txBox="1"/>
          <p:nvPr/>
        </p:nvSpPr>
        <p:spPr>
          <a:xfrm>
            <a:off x="1109949" y="1115416"/>
            <a:ext cx="24882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CL" sz="5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30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Section Header">
  <p:cSld name="Agenda D. Section Header">
    <p:bg>
      <p:bgPr>
        <a:solidFill>
          <a:schemeClr val="lt1"/>
        </a:solidFill>
        <a:effectLst/>
      </p:bgPr>
    </p:bg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305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7" name="Google Shape;2127;p305"/>
          <p:cNvSpPr/>
          <p:nvPr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28" name="Google Shape;2128;p30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. Full Width Overview">
  <p:cSld name="Agenda D. Full Width Overview">
    <p:bg>
      <p:bgPr>
        <a:solidFill>
          <a:schemeClr val="lt1"/>
        </a:solidFill>
        <a:effectLst/>
      </p:bgPr>
    </p:bg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306"/>
          <p:cNvSpPr txBox="1"/>
          <p:nvPr/>
        </p:nvSpPr>
        <p:spPr>
          <a:xfrm>
            <a:off x="630000" y="622800"/>
            <a:ext cx="71901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400"/>
              <a:buFont typeface="Trebuchet MS"/>
              <a:buNone/>
            </a:pPr>
            <a:r>
              <a:rPr lang="es-CL" sz="3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1" name="Google Shape;2131;p306"/>
          <p:cNvCxnSpPr/>
          <p:nvPr/>
        </p:nvCxnSpPr>
        <p:spPr>
          <a:xfrm>
            <a:off x="618898" y="1206000"/>
            <a:ext cx="11576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2" name="Google Shape;2132;p30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wo-Thirds">
  <p:cSld name="Agenda D. Two-Third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4" name="Google Shape;2134;p307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Google Shape;2135;p307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6" name="Google Shape;2136;p30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7" name="Google Shape;2137;p307"/>
          <p:cNvSpPr txBox="1"/>
          <p:nvPr/>
        </p:nvSpPr>
        <p:spPr>
          <a:xfrm>
            <a:off x="630000" y="3262145"/>
            <a:ext cx="11610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30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D. Table of Contents">
  <p:cSld name="Agenda D. Table of Contents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308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41" name="Google Shape;2141;p308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42" name="Google Shape;2142;p308"/>
          <p:cNvSpPr txBox="1"/>
          <p:nvPr/>
        </p:nvSpPr>
        <p:spPr>
          <a:xfrm>
            <a:off x="630000" y="2577934"/>
            <a:ext cx="28194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Trebuchet MS"/>
              <a:buNone/>
            </a:pPr>
            <a:r>
              <a:rPr lang="es-CL"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Table of contents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30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44" name="Google Shape;2144;p3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8638" y="3586748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45" name="Google Shape;2145;p30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Divider">
  <p:cSld name="WO: Divider"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30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2148" name="Google Shape;2148;p309"/>
          <p:cNvSpPr txBox="1">
            <a:spLocks noGrp="1"/>
          </p:cNvSpPr>
          <p:nvPr>
            <p:ph type="subTitle" idx="1"/>
          </p:nvPr>
        </p:nvSpPr>
        <p:spPr>
          <a:xfrm>
            <a:off x="407787" y="6333428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1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4400"/>
              <a:buNone/>
              <a:defRPr/>
            </a:lvl7pPr>
            <a:lvl8pPr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5400"/>
              <a:buNone/>
              <a:defRPr/>
            </a:lvl8pPr>
            <a:lvl9pPr lvl="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3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51" name="Google Shape;2151;p31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52" name="Google Shape;2152;p310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72100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4345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85020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777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94900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6155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87378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0993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931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79063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07628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303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11" name="Google Shape;211;p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">
  <p:cSld name="Diapositiva con título 1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5667" y="105101"/>
            <a:ext cx="1231232" cy="43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5667" y="105101"/>
            <a:ext cx="1231232" cy="43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4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5">
  <p:cSld name="Estándar  5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2"/>
          <p:cNvSpPr txBox="1">
            <a:spLocks noGrp="1"/>
          </p:cNvSpPr>
          <p:nvPr>
            <p:ph type="sldNum" idx="12"/>
          </p:nvPr>
        </p:nvSpPr>
        <p:spPr>
          <a:xfrm>
            <a:off x="247767" y="6434000"/>
            <a:ext cx="505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r>
              <a:rPr lang="es-CL"/>
              <a:t> | Entregable 3 - Plan de Reducción Emisiones Operacionales- BancoEstado</a:t>
            </a:r>
            <a:endParaRPr sz="1333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 1">
  <p:cSld name="Diapositiva con título 1 1 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5667" y="105101"/>
            <a:ext cx="1231232" cy="432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43"/>
          <p:cNvCxnSpPr/>
          <p:nvPr/>
        </p:nvCxnSpPr>
        <p:spPr>
          <a:xfrm>
            <a:off x="0" y="3669700"/>
            <a:ext cx="5415300" cy="0"/>
          </a:xfrm>
          <a:prstGeom prst="straightConnector1">
            <a:avLst/>
          </a:prstGeom>
          <a:noFill/>
          <a:ln w="19050" cap="flat" cmpd="sng">
            <a:solidFill>
              <a:srgbClr val="AEE6E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7" name="Google Shape;227;p43"/>
          <p:cNvPicPr preferRelativeResize="0"/>
          <p:nvPr/>
        </p:nvPicPr>
        <p:blipFill rotWithShape="1">
          <a:blip r:embed="rId3">
            <a:alphaModFix amt="31000"/>
          </a:blip>
          <a:srcRect l="43423" t="21553" r="23372" b="2660"/>
          <a:stretch/>
        </p:blipFill>
        <p:spPr>
          <a:xfrm>
            <a:off x="6931933" y="0"/>
            <a:ext cx="534173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">
  <p:cSld name="Diapositiva con título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5667" y="105101"/>
            <a:ext cx="1231232" cy="43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5667" y="105101"/>
            <a:ext cx="1231232" cy="432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44"/>
          <p:cNvCxnSpPr/>
          <p:nvPr/>
        </p:nvCxnSpPr>
        <p:spPr>
          <a:xfrm>
            <a:off x="485433" y="1019367"/>
            <a:ext cx="7160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2">
  <p:cSld name="Diapositiva con título 2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5667" y="105101"/>
            <a:ext cx="1231232" cy="432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45"/>
          <p:cNvCxnSpPr/>
          <p:nvPr/>
        </p:nvCxnSpPr>
        <p:spPr>
          <a:xfrm>
            <a:off x="485433" y="1019367"/>
            <a:ext cx="7160100" cy="0"/>
          </a:xfrm>
          <a:prstGeom prst="straightConnector1">
            <a:avLst/>
          </a:prstGeom>
          <a:noFill/>
          <a:ln w="9525" cap="flat" cmpd="sng">
            <a:solidFill>
              <a:srgbClr val="54678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242" name="Google Shape;242;p4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43" name="Google Shape;243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bg>
      <p:bgPr>
        <a:solidFill>
          <a:srgbClr val="3B495C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8"/>
          <p:cNvPicPr preferRelativeResize="0"/>
          <p:nvPr/>
        </p:nvPicPr>
        <p:blipFill rotWithShape="1">
          <a:blip r:embed="rId2">
            <a:alphaModFix amt="21000"/>
          </a:blip>
          <a:srcRect l="50057" t="21553" r="23876" b="2660"/>
          <a:stretch/>
        </p:blipFill>
        <p:spPr>
          <a:xfrm>
            <a:off x="7998933" y="0"/>
            <a:ext cx="4193070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8767" y="5182267"/>
            <a:ext cx="2673398" cy="85633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8"/>
          <p:cNvSpPr txBox="1"/>
          <p:nvPr/>
        </p:nvSpPr>
        <p:spPr>
          <a:xfrm>
            <a:off x="1877199" y="1118051"/>
            <a:ext cx="3969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L" sz="31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 O N T E N I D O</a:t>
            </a:r>
            <a:endParaRPr sz="3100" b="0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48" name="Google Shape;248;p48"/>
          <p:cNvCxnSpPr/>
          <p:nvPr/>
        </p:nvCxnSpPr>
        <p:spPr>
          <a:xfrm>
            <a:off x="0" y="1739300"/>
            <a:ext cx="5415300" cy="0"/>
          </a:xfrm>
          <a:prstGeom prst="straightConnector1">
            <a:avLst/>
          </a:prstGeom>
          <a:noFill/>
          <a:ln w="19050" cap="flat" cmpd="sng">
            <a:solidFill>
              <a:srgbClr val="AEE6E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9"/>
          <p:cNvSpPr txBox="1">
            <a:spLocks noGrp="1"/>
          </p:cNvSpPr>
          <p:nvPr>
            <p:ph type="sldNum" idx="12"/>
          </p:nvPr>
        </p:nvSpPr>
        <p:spPr>
          <a:xfrm>
            <a:off x="247767" y="6434000"/>
            <a:ext cx="459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r>
              <a:rPr lang="es-CL"/>
              <a:t> | Plan de reducción de emisiones - BancoEstado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2">
  <p:cSld name="Diapositiva con título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5667" y="105100"/>
            <a:ext cx="1231232" cy="432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51"/>
          <p:cNvCxnSpPr/>
          <p:nvPr/>
        </p:nvCxnSpPr>
        <p:spPr>
          <a:xfrm>
            <a:off x="485433" y="1019367"/>
            <a:ext cx="7160100" cy="0"/>
          </a:xfrm>
          <a:prstGeom prst="straightConnector1">
            <a:avLst/>
          </a:prstGeom>
          <a:noFill/>
          <a:ln w="9525" cap="flat" cmpd="sng">
            <a:solidFill>
              <a:srgbClr val="54678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 1">
  <p:cSld name="Diapositiva con título 1 1 1">
    <p:bg>
      <p:bgPr>
        <a:solidFill>
          <a:srgbClr val="47556A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85667" y="105100"/>
            <a:ext cx="1231232" cy="432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52"/>
          <p:cNvCxnSpPr/>
          <p:nvPr/>
        </p:nvCxnSpPr>
        <p:spPr>
          <a:xfrm>
            <a:off x="0" y="3669700"/>
            <a:ext cx="5415300" cy="0"/>
          </a:xfrm>
          <a:prstGeom prst="straightConnector1">
            <a:avLst/>
          </a:prstGeom>
          <a:noFill/>
          <a:ln w="19050" cap="flat" cmpd="sng">
            <a:solidFill>
              <a:srgbClr val="AEE6E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9" name="Google Shape;259;p52"/>
          <p:cNvPicPr preferRelativeResize="0"/>
          <p:nvPr/>
        </p:nvPicPr>
        <p:blipFill rotWithShape="1">
          <a:blip r:embed="rId3">
            <a:alphaModFix amt="31000"/>
          </a:blip>
          <a:srcRect l="43425" t="21553" r="23369" b="2660"/>
          <a:stretch/>
        </p:blipFill>
        <p:spPr>
          <a:xfrm>
            <a:off x="6931933" y="0"/>
            <a:ext cx="5341735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0" name="Google Shape;270;p5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1" name="Google Shape;271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77" name="Google Shape;277;p5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8" name="Google Shape;278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81" name="Google Shape;281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85" name="Google Shape;285;p5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6" name="Google Shape;286;p5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87" name="Google Shape;287;p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290" name="Google Shape;290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6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1">
  <p:cSld name="OBJEC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2"/>
          <p:cNvSpPr txBox="1">
            <a:spLocks noGrp="1"/>
          </p:cNvSpPr>
          <p:nvPr>
            <p:ph type="sldNum" idx="12"/>
          </p:nvPr>
        </p:nvSpPr>
        <p:spPr>
          <a:xfrm>
            <a:off x="247767" y="6434000"/>
            <a:ext cx="459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r>
              <a:rPr lang="es-CL"/>
              <a:t> | Checkpoint Road to COP - Caja Los Andes 12/08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1 1">
  <p:cSld name="OBJECT_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3"/>
          <p:cNvSpPr txBox="1">
            <a:spLocks noGrp="1"/>
          </p:cNvSpPr>
          <p:nvPr>
            <p:ph type="sldNum" idx="12"/>
          </p:nvPr>
        </p:nvSpPr>
        <p:spPr>
          <a:xfrm>
            <a:off x="247767" y="6434000"/>
            <a:ext cx="459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r>
              <a:rPr lang="es-CL"/>
              <a:t> | Benchmark Grupo BancoEstado - BancoEstado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2">
  <p:cSld name="OBJECT_3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4"/>
          <p:cNvSpPr txBox="1">
            <a:spLocks noGrp="1"/>
          </p:cNvSpPr>
          <p:nvPr>
            <p:ph type="sldNum" idx="12"/>
          </p:nvPr>
        </p:nvSpPr>
        <p:spPr>
          <a:xfrm>
            <a:off x="247767" y="6434000"/>
            <a:ext cx="459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r>
              <a:rPr lang="es-CL"/>
              <a:t> | Benchmark Grupo BancoEstado - BancoEstado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4">
  <p:cSld name="OBJECT_5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5"/>
          <p:cNvSpPr txBox="1">
            <a:spLocks noGrp="1"/>
          </p:cNvSpPr>
          <p:nvPr>
            <p:ph type="sldNum" idx="12"/>
          </p:nvPr>
        </p:nvSpPr>
        <p:spPr>
          <a:xfrm>
            <a:off x="247767" y="6434000"/>
            <a:ext cx="459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r>
              <a:rPr lang="es-CL"/>
              <a:t> | Propuesta [Nombre Propuesta] - [Nombre Cliente]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5">
  <p:cSld name="OBJECT_6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6"/>
          <p:cNvSpPr txBox="1">
            <a:spLocks noGrp="1"/>
          </p:cNvSpPr>
          <p:nvPr>
            <p:ph type="sldNum" idx="12"/>
          </p:nvPr>
        </p:nvSpPr>
        <p:spPr>
          <a:xfrm>
            <a:off x="247767" y="6434000"/>
            <a:ext cx="459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r>
              <a:rPr lang="es-CL"/>
              <a:t> | Benchmark Grupo BancoEstado - BancoEstado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OBJECT_7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6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9pPr>
          </a:lstStyle>
          <a:p>
            <a:endParaRPr/>
          </a:p>
        </p:txBody>
      </p:sp>
      <p:sp>
        <p:nvSpPr>
          <p:cNvPr id="309" name="Google Shape;309;p6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900"/>
            </a:lvl9pPr>
          </a:lstStyle>
          <a:p>
            <a:endParaRPr/>
          </a:p>
        </p:txBody>
      </p:sp>
      <p:sp>
        <p:nvSpPr>
          <p:cNvPr id="310" name="Google Shape;310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1">
  <p:cSld name="OBJECT_7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6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9pPr>
          </a:lstStyle>
          <a:p>
            <a:endParaRPr/>
          </a:p>
        </p:txBody>
      </p:sp>
      <p:sp>
        <p:nvSpPr>
          <p:cNvPr id="315" name="Google Shape;315;p6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9pPr>
          </a:lstStyle>
          <a:p>
            <a:endParaRPr/>
          </a:p>
        </p:txBody>
      </p:sp>
      <p:sp>
        <p:nvSpPr>
          <p:cNvPr id="316" name="Google Shape;316;p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 1 3 1 1">
  <p:cSld name="TITLE_1_1_1_3_1_1">
    <p:bg>
      <p:bgPr>
        <a:solidFill>
          <a:srgbClr val="47556A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69"/>
          <p:cNvPicPr preferRelativeResize="0"/>
          <p:nvPr/>
        </p:nvPicPr>
        <p:blipFill rotWithShape="1">
          <a:blip r:embed="rId2">
            <a:alphaModFix amt="81000"/>
          </a:blip>
          <a:srcRect l="40134" r="8159"/>
          <a:stretch/>
        </p:blipFill>
        <p:spPr>
          <a:xfrm>
            <a:off x="6931933" y="0"/>
            <a:ext cx="5320335" cy="6858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69"/>
          <p:cNvCxnSpPr/>
          <p:nvPr/>
        </p:nvCxnSpPr>
        <p:spPr>
          <a:xfrm>
            <a:off x="0" y="3669700"/>
            <a:ext cx="5415300" cy="0"/>
          </a:xfrm>
          <a:prstGeom prst="straightConnector1">
            <a:avLst/>
          </a:prstGeom>
          <a:noFill/>
          <a:ln w="19050" cap="flat" cmpd="sng">
            <a:solidFill>
              <a:srgbClr val="AEE6E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2">
  <p:cSld name="OBJECT_8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4pPr>
            <a:lvl5pPr marL="228600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5pPr>
            <a:lvl6pPr marL="2743200" lvl="5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7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9pPr>
          </a:lstStyle>
          <a:p>
            <a:endParaRPr/>
          </a:p>
        </p:txBody>
      </p:sp>
      <p:sp>
        <p:nvSpPr>
          <p:cNvPr id="324" name="Google Shape;324;p7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/>
            </a:lvl9pPr>
          </a:lstStyle>
          <a:p>
            <a:endParaRPr/>
          </a:p>
        </p:txBody>
      </p:sp>
      <p:sp>
        <p:nvSpPr>
          <p:cNvPr id="325" name="Google Shape;325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4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08" name="Google Shape;908;p14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909" name="Google Shape;909;p1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4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12" name="Google Shape;912;p1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16" name="Google Shape;916;p14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0" name="Google Shape;920;p14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1" name="Google Shape;921;p14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4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4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8" name="Google Shape;928;p1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931" name="Google Shape;931;p1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5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5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935" name="Google Shape;935;p15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6" name="Google Shape;936;p15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37" name="Google Shape;937;p15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5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940" name="Google Shape;940;p1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5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43" name="Google Shape;943;p15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4" name="Google Shape;944;p1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2 1 1">
  <p:cSld name="SECTION_HEADER_2_1_1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54"/>
          <p:cNvSpPr/>
          <p:nvPr/>
        </p:nvSpPr>
        <p:spPr>
          <a:xfrm>
            <a:off x="-67467" y="-200"/>
            <a:ext cx="12320400" cy="6858000"/>
          </a:xfrm>
          <a:prstGeom prst="rect">
            <a:avLst/>
          </a:prstGeom>
          <a:solidFill>
            <a:srgbClr val="47556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9" name="Google Shape;949;p154"/>
          <p:cNvPicPr preferRelativeResize="0"/>
          <p:nvPr/>
        </p:nvPicPr>
        <p:blipFill rotWithShape="1">
          <a:blip r:embed="rId2">
            <a:alphaModFix amt="29000"/>
          </a:blip>
          <a:srcRect l="10354" r="3073" b="30905"/>
          <a:stretch/>
        </p:blipFill>
        <p:spPr>
          <a:xfrm>
            <a:off x="-45733" y="-35567"/>
            <a:ext cx="12364733" cy="697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54"/>
          <p:cNvPicPr preferRelativeResize="0"/>
          <p:nvPr/>
        </p:nvPicPr>
        <p:blipFill rotWithShape="1">
          <a:blip r:embed="rId3">
            <a:alphaModFix amt="37000"/>
          </a:blip>
          <a:srcRect l="9936" t="30850" r="9078" b="58736"/>
          <a:stretch/>
        </p:blipFill>
        <p:spPr>
          <a:xfrm>
            <a:off x="-106133" y="3077933"/>
            <a:ext cx="11566597" cy="1050868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54"/>
          <p:cNvSpPr txBox="1"/>
          <p:nvPr/>
        </p:nvSpPr>
        <p:spPr>
          <a:xfrm>
            <a:off x="7964567" y="3106767"/>
            <a:ext cx="3546900" cy="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 R O S P E R I D A D  </a:t>
            </a:r>
            <a:endParaRPr sz="2100" b="0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 O S T E N I B L E</a:t>
            </a:r>
            <a:endParaRPr sz="2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2" name="Google Shape;952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9235" y="881100"/>
            <a:ext cx="4873528" cy="156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56"/>
          <p:cNvSpPr txBox="1">
            <a:spLocks noGrp="1"/>
          </p:cNvSpPr>
          <p:nvPr>
            <p:ph type="sldNum" idx="12"/>
          </p:nvPr>
        </p:nvSpPr>
        <p:spPr>
          <a:xfrm>
            <a:off x="11751470" y="6543673"/>
            <a:ext cx="233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00" tIns="17100" rIns="17100" bIns="171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1" i="0" u="none" strike="noStrike" cap="none">
                <a:solidFill>
                  <a:srgbClr val="00A88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5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57"/>
          <p:cNvSpPr txBox="1">
            <a:spLocks noGrp="1"/>
          </p:cNvSpPr>
          <p:nvPr>
            <p:ph type="title"/>
          </p:nvPr>
        </p:nvSpPr>
        <p:spPr>
          <a:xfrm>
            <a:off x="629400" y="271125"/>
            <a:ext cx="109332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Impact"/>
              <a:buNone/>
              <a:defRPr sz="2600" i="0" u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5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5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68" name="Google Shape;968;p15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969" name="Google Shape;969;p1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6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​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–"/>
              <a:defRPr/>
            </a:lvl3pPr>
            <a:lvl4pPr marL="182880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/>
            </a:lvl5pPr>
            <a:lvl6pPr marL="274320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4400"/>
              <a:buChar char="​"/>
              <a:defRPr/>
            </a:lvl7pPr>
            <a:lvl8pPr marL="365760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5400"/>
              <a:buChar char="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ts val="2400"/>
              <a:buChar char="​"/>
              <a:defRPr/>
            </a:lvl9pPr>
          </a:lstStyle>
          <a:p>
            <a:endParaRPr/>
          </a:p>
        </p:txBody>
      </p:sp>
      <p:sp>
        <p:nvSpPr>
          <p:cNvPr id="976" name="Google Shape;976;p1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: Blank">
  <p:cSld name="WO: Blank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1"/>
          <p:cNvSpPr txBox="1">
            <a:spLocks noGrp="1"/>
          </p:cNvSpPr>
          <p:nvPr>
            <p:ph type="body" idx="1"/>
          </p:nvPr>
        </p:nvSpPr>
        <p:spPr>
          <a:xfrm>
            <a:off x="392153" y="182661"/>
            <a:ext cx="39975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Helvetica Neue"/>
              <a:buNone/>
              <a:defRPr sz="10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979" name="Google Shape;979;p16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162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83" name="Google Shape;983;p162"/>
          <p:cNvPicPr preferRelativeResize="0"/>
          <p:nvPr/>
        </p:nvPicPr>
        <p:blipFill rotWithShape="1">
          <a:blip r:embed="rId3">
            <a:alphaModFix/>
          </a:blip>
          <a:srcRect l="1727" t="8740" r="107" b="27"/>
          <a:stretch/>
        </p:blipFill>
        <p:spPr>
          <a:xfrm rot="-5400000" flipH="1">
            <a:off x="8471922" y="1973271"/>
            <a:ext cx="58057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62"/>
          <p:cNvPicPr preferRelativeResize="0"/>
          <p:nvPr/>
        </p:nvPicPr>
        <p:blipFill rotWithShape="1">
          <a:blip r:embed="rId4">
            <a:alphaModFix/>
          </a:blip>
          <a:srcRect t="10241" b="12811"/>
          <a:stretch/>
        </p:blipFill>
        <p:spPr>
          <a:xfrm>
            <a:off x="0" y="0"/>
            <a:ext cx="12192000" cy="5276850"/>
          </a:xfrm>
          <a:custGeom>
            <a:avLst/>
            <a:gdLst/>
            <a:ahLst/>
            <a:cxnLst/>
            <a:rect l="l" t="t" r="r" b="b"/>
            <a:pathLst>
              <a:path w="12192000" h="5276850" extrusionOk="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85" name="Google Shape;985;p162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86" name="Google Shape;986;p162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987" name="Google Shape;987;p162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8" name="Google Shape;988;p162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89" name="Google Shape;989;p162"/>
          <p:cNvPicPr preferRelativeResize="0"/>
          <p:nvPr/>
        </p:nvPicPr>
        <p:blipFill rotWithShape="1">
          <a:blip r:embed="rId5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6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" type="blank">
  <p:cSld name="BLANK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63"/>
          <p:cNvSpPr/>
          <p:nvPr/>
        </p:nvSpPr>
        <p:spPr>
          <a:xfrm>
            <a:off x="-1" y="5125188"/>
            <a:ext cx="12192000" cy="1580400"/>
          </a:xfrm>
          <a:prstGeom prst="rect">
            <a:avLst/>
          </a:prstGeom>
          <a:solidFill>
            <a:schemeClr val="lt1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5" name="Google Shape;995;p163"/>
          <p:cNvSpPr/>
          <p:nvPr/>
        </p:nvSpPr>
        <p:spPr>
          <a:xfrm>
            <a:off x="-1" y="5125188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6" name="Google Shape;996;p163"/>
          <p:cNvSpPr/>
          <p:nvPr/>
        </p:nvSpPr>
        <p:spPr>
          <a:xfrm>
            <a:off x="-1" y="6649195"/>
            <a:ext cx="12192000" cy="6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97" name="Google Shape;997;p163"/>
          <p:cNvPicPr preferRelativeResize="0"/>
          <p:nvPr/>
        </p:nvPicPr>
        <p:blipFill rotWithShape="1">
          <a:blip r:embed="rId4">
            <a:alphaModFix/>
          </a:blip>
          <a:srcRect t="803" r="950"/>
          <a:stretch/>
        </p:blipFill>
        <p:spPr>
          <a:xfrm>
            <a:off x="4838694" y="5374185"/>
            <a:ext cx="2514606" cy="1133218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16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D. Title Only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Google Shape;1000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6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64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16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6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65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0" cy="40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007" name="Google Shape;1007;p16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left arrow">
  <p:cSld name="Green left arrow">
    <p:bg>
      <p:bgPr>
        <a:solidFill>
          <a:srgbClr val="F2F2F2"/>
        </a:solidFill>
        <a:effectLst/>
      </p:bgPr>
    </p:bg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66"/>
          <p:cNvSpPr/>
          <p:nvPr/>
        </p:nvSpPr>
        <p:spPr>
          <a:xfrm>
            <a:off x="0" y="0"/>
            <a:ext cx="4088312" cy="68580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3192"/>
              </a:gs>
              <a:gs pos="100000">
                <a:srgbClr val="002060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1" name="Google Shape;1011;p166"/>
          <p:cNvSpPr txBox="1">
            <a:spLocks noGrp="1"/>
          </p:cNvSpPr>
          <p:nvPr>
            <p:ph type="title"/>
          </p:nvPr>
        </p:nvSpPr>
        <p:spPr>
          <a:xfrm>
            <a:off x="630000" y="2764203"/>
            <a:ext cx="2478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rebuchet MS"/>
              <a:buNone/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6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6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14" name="Google Shape;1014;p166"/>
          <p:cNvPicPr preferRelativeResize="0"/>
          <p:nvPr/>
        </p:nvPicPr>
        <p:blipFill rotWithShape="1">
          <a:blip r:embed="rId3">
            <a:alphaModFix/>
          </a:blip>
          <a:srcRect t="6214" b="7712"/>
          <a:stretch/>
        </p:blipFill>
        <p:spPr>
          <a:xfrm rot="120272">
            <a:off x="2174464" y="3402958"/>
            <a:ext cx="2696316" cy="3463865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15" name="Google Shape;1015;p16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Arrow two third">
  <p:cSld name="D. Arrow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67"/>
          <p:cNvSpPr/>
          <p:nvPr/>
        </p:nvSpPr>
        <p:spPr>
          <a:xfrm>
            <a:off x="0" y="0"/>
            <a:ext cx="8446239" cy="6858000"/>
          </a:xfrm>
          <a:custGeom>
            <a:avLst/>
            <a:gdLst/>
            <a:ahLst/>
            <a:cxnLst/>
            <a:rect l="l" t="t" r="r" b="b"/>
            <a:pathLst>
              <a:path w="8446239" h="6858000" extrusionOk="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9" name="Google Shape;1019;p16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6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1" name="Google Shape;1021;p167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4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2" name="Google Shape;1022;p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339" y="3589606"/>
            <a:ext cx="1365250" cy="3382962"/>
          </a:xfrm>
          <a:custGeom>
            <a:avLst/>
            <a:gdLst/>
            <a:ahLst/>
            <a:cxnLst/>
            <a:rect l="l" t="t" r="r" b="b"/>
            <a:pathLst>
              <a:path w="1365250" h="3382962" extrusionOk="0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23" name="Google Shape;1023;p16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een">
  <p:cSld name="Big statement green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6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7" name="Google Shape;1027;p16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68"/>
          <p:cNvSpPr txBox="1">
            <a:spLocks noGrp="1"/>
          </p:cNvSpPr>
          <p:nvPr>
            <p:ph type="title"/>
          </p:nvPr>
        </p:nvSpPr>
        <p:spPr>
          <a:xfrm>
            <a:off x="630000" y="3826333"/>
            <a:ext cx="10933200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16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169"/>
          <p:cNvSpPr/>
          <p:nvPr/>
        </p:nvSpPr>
        <p:spPr>
          <a:xfrm>
            <a:off x="0" y="5279183"/>
            <a:ext cx="12192000" cy="157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3" name="Google Shape;1033;p169"/>
          <p:cNvSpPr/>
          <p:nvPr/>
        </p:nvSpPr>
        <p:spPr>
          <a:xfrm>
            <a:off x="630936" y="626200"/>
            <a:ext cx="8125200" cy="5529600"/>
          </a:xfrm>
          <a:prstGeom prst="rect">
            <a:avLst/>
          </a:prstGeom>
          <a:gradFill>
            <a:gsLst>
              <a:gs pos="0">
                <a:srgbClr val="001236">
                  <a:alpha val="82352"/>
                </a:srgbClr>
              </a:gs>
              <a:gs pos="100000">
                <a:srgbClr val="002060">
                  <a:alpha val="8235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4" name="Google Shape;1034;p169"/>
          <p:cNvSpPr txBox="1">
            <a:spLocks noGrp="1"/>
          </p:cNvSpPr>
          <p:nvPr>
            <p:ph type="body" idx="1"/>
          </p:nvPr>
        </p:nvSpPr>
        <p:spPr>
          <a:xfrm>
            <a:off x="1117415" y="6207842"/>
            <a:ext cx="68688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None/>
              <a:defRPr sz="1200" b="1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035" name="Google Shape;1035;p169"/>
          <p:cNvSpPr txBox="1">
            <a:spLocks noGrp="1"/>
          </p:cNvSpPr>
          <p:nvPr>
            <p:ph type="subTitle" idx="2"/>
          </p:nvPr>
        </p:nvSpPr>
        <p:spPr>
          <a:xfrm>
            <a:off x="1117415" y="5495706"/>
            <a:ext cx="68688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6" name="Google Shape;1036;p169"/>
          <p:cNvSpPr txBox="1">
            <a:spLocks noGrp="1"/>
          </p:cNvSpPr>
          <p:nvPr>
            <p:ph type="ctrTitle"/>
          </p:nvPr>
        </p:nvSpPr>
        <p:spPr>
          <a:xfrm>
            <a:off x="1117415" y="1886242"/>
            <a:ext cx="6868800" cy="31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7" name="Google Shape;1037;p169"/>
          <p:cNvPicPr preferRelativeResize="0"/>
          <p:nvPr/>
        </p:nvPicPr>
        <p:blipFill rotWithShape="1">
          <a:blip r:embed="rId3">
            <a:alphaModFix/>
          </a:blip>
          <a:srcRect t="803" r="950"/>
          <a:stretch/>
        </p:blipFill>
        <p:spPr>
          <a:xfrm>
            <a:off x="9394178" y="5702072"/>
            <a:ext cx="1860585" cy="8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16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solidFill>
          <a:schemeClr val="lt2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1040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70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70"/>
          <p:cNvSpPr txBox="1">
            <a:spLocks noGrp="1"/>
          </p:cNvSpPr>
          <p:nvPr>
            <p:ph type="body" idx="1"/>
          </p:nvPr>
        </p:nvSpPr>
        <p:spPr>
          <a:xfrm>
            <a:off x="629399" y="2085628"/>
            <a:ext cx="10933800" cy="40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  <a:defRPr sz="2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​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1043" name="Google Shape;1043;p17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 slice heading">
  <p:cSld name="Gray slice heading">
    <p:bg>
      <p:bgPr>
        <a:solidFill>
          <a:schemeClr val="lt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71"/>
          <p:cNvSpPr/>
          <p:nvPr/>
        </p:nvSpPr>
        <p:spPr>
          <a:xfrm>
            <a:off x="1" y="-1309"/>
            <a:ext cx="4694400" cy="685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47" name="Google Shape;1047;p171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171"/>
          <p:cNvSpPr txBox="1">
            <a:spLocks noGrp="1"/>
          </p:cNvSpPr>
          <p:nvPr>
            <p:ph type="title"/>
          </p:nvPr>
        </p:nvSpPr>
        <p:spPr>
          <a:xfrm>
            <a:off x="630000" y="1544274"/>
            <a:ext cx="34524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7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ox">
  <p:cSld name="Section header box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72"/>
          <p:cNvSpPr txBox="1">
            <a:spLocks noGrp="1"/>
          </p:cNvSpPr>
          <p:nvPr>
            <p:ph type="title"/>
          </p:nvPr>
        </p:nvSpPr>
        <p:spPr>
          <a:xfrm>
            <a:off x="1284742" y="2668041"/>
            <a:ext cx="9620400" cy="3201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274300" rIns="274300" bIns="137150" anchor="b" anchorCtr="0">
            <a:noAutofit/>
          </a:bodyPr>
          <a:lstStyle>
            <a:lvl1pPr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72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4" name="Google Shape;1054;p172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72"/>
          <p:cNvSpPr/>
          <p:nvPr/>
        </p:nvSpPr>
        <p:spPr>
          <a:xfrm>
            <a:off x="1284743" y="1428131"/>
            <a:ext cx="947700" cy="9477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6" name="Google Shape;1056;p17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line">
  <p:cSld name="Section header line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73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0" name="Google Shape;1060;p17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1" name="Google Shape;1061;p173"/>
          <p:cNvSpPr txBox="1">
            <a:spLocks noGrp="1"/>
          </p:cNvSpPr>
          <p:nvPr>
            <p:ph type="title"/>
          </p:nvPr>
        </p:nvSpPr>
        <p:spPr>
          <a:xfrm>
            <a:off x="630000" y="3826800"/>
            <a:ext cx="109368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62" name="Google Shape;1062;p173"/>
          <p:cNvCxnSpPr/>
          <p:nvPr/>
        </p:nvCxnSpPr>
        <p:spPr>
          <a:xfrm>
            <a:off x="618898" y="3680016"/>
            <a:ext cx="11576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3" name="Google Shape;1063;p17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one third">
  <p:cSld name="White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74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4064994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74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74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9" name="Google Shape;1069;p174"/>
          <p:cNvSpPr/>
          <p:nvPr/>
        </p:nvSpPr>
        <p:spPr>
          <a:xfrm>
            <a:off x="0" y="0"/>
            <a:ext cx="40794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0" name="Google Shape;1070;p174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Trebuchet MS"/>
              <a:buNone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17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ighlight">
  <p:cSld name="Green highlight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75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rot="10800000" flipH="1">
            <a:off x="7165606" y="-1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75"/>
          <p:cNvSpPr/>
          <p:nvPr/>
        </p:nvSpPr>
        <p:spPr>
          <a:xfrm>
            <a:off x="0" y="0"/>
            <a:ext cx="7172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6" name="Google Shape;1076;p17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75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8" name="Google Shape;1078;p17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62568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rebuchet MS"/>
              <a:buNone/>
              <a:defRPr sz="3400" b="0" i="0" u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p17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one third">
  <p:cSld name="Green one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76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3671068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176"/>
          <p:cNvSpPr txBox="1">
            <a:spLocks noGrp="1"/>
          </p:cNvSpPr>
          <p:nvPr>
            <p:ph type="title"/>
          </p:nvPr>
        </p:nvSpPr>
        <p:spPr>
          <a:xfrm>
            <a:off x="630000" y="2681103"/>
            <a:ext cx="31278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76"/>
          <p:cNvSpPr/>
          <p:nvPr/>
        </p:nvSpPr>
        <p:spPr>
          <a:xfrm>
            <a:off x="4080763" y="-1309"/>
            <a:ext cx="8111100" cy="685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5" name="Google Shape;1085;p176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76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10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7" name="Google Shape;1087;p17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half">
  <p:cSld name="Green half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77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5689582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17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2" name="Google Shape;1092;p177"/>
          <p:cNvSpPr>
            <a:spLocks noGrp="1"/>
          </p:cNvSpPr>
          <p:nvPr>
            <p:ph type="pic" idx="2"/>
          </p:nvPr>
        </p:nvSpPr>
        <p:spPr>
          <a:xfrm>
            <a:off x="6092021" y="0"/>
            <a:ext cx="6099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93" name="Google Shape;1093;p177"/>
          <p:cNvSpPr txBox="1">
            <a:spLocks noGrp="1"/>
          </p:cNvSpPr>
          <p:nvPr>
            <p:ph type="title"/>
          </p:nvPr>
        </p:nvSpPr>
        <p:spPr>
          <a:xfrm>
            <a:off x="630000" y="1785600"/>
            <a:ext cx="43884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20025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77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5" name="Google Shape;1095;p177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7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een two third">
  <p:cSld name="Green two third">
    <p:bg>
      <p:bgPr>
        <a:gradFill>
          <a:gsLst>
            <a:gs pos="0">
              <a:srgbClr val="003192"/>
            </a:gs>
            <a:gs pos="100000">
              <a:srgbClr val="002060"/>
            </a:gs>
          </a:gsLst>
          <a:lin ang="8100019" scaled="0"/>
        </a:gra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78"/>
          <p:cNvPicPr preferRelativeResize="0"/>
          <p:nvPr/>
        </p:nvPicPr>
        <p:blipFill rotWithShape="1">
          <a:blip r:embed="rId3">
            <a:alphaModFix/>
          </a:blip>
          <a:srcRect l="29399" t="8740" r="98" b="27"/>
          <a:stretch/>
        </p:blipFill>
        <p:spPr>
          <a:xfrm flipH="1">
            <a:off x="7409849" y="0"/>
            <a:ext cx="416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78"/>
          <p:cNvSpPr/>
          <p:nvPr/>
        </p:nvSpPr>
        <p:spPr>
          <a:xfrm>
            <a:off x="7819543" y="0"/>
            <a:ext cx="4372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1" name="Google Shape;1101;p178"/>
          <p:cNvSpPr>
            <a:spLocks noGrp="1"/>
          </p:cNvSpPr>
          <p:nvPr>
            <p:ph type="pic" idx="2"/>
          </p:nvPr>
        </p:nvSpPr>
        <p:spPr>
          <a:xfrm>
            <a:off x="7820025" y="0"/>
            <a:ext cx="4371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02" name="Google Shape;1102;p178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78"/>
          <p:cNvSpPr txBox="1">
            <a:spLocks noGrp="1"/>
          </p:cNvSpPr>
          <p:nvPr>
            <p:ph type="title"/>
          </p:nvPr>
        </p:nvSpPr>
        <p:spPr>
          <a:xfrm>
            <a:off x="630000" y="1804650"/>
            <a:ext cx="62475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78"/>
          <p:cNvSpPr txBox="1"/>
          <p:nvPr/>
        </p:nvSpPr>
        <p:spPr>
          <a:xfrm>
            <a:off x="11167872" y="6405036"/>
            <a:ext cx="381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rebuchet MS"/>
              <a:buNone/>
            </a:pPr>
            <a:fld id="{00000000-1234-1234-1234-123412341234}" type="slidenum">
              <a:rPr lang="es-CL"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‹Nº›</a:t>
            </a:fld>
            <a:endParaRPr sz="8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5" name="Google Shape;1105;p17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23.xml"/><Relationship Id="rId63" Type="http://schemas.openxmlformats.org/officeDocument/2006/relationships/slideLayout" Target="../slideLayouts/slideLayout139.xml"/><Relationship Id="rId68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29.xml"/><Relationship Id="rId58" Type="http://schemas.openxmlformats.org/officeDocument/2006/relationships/slideLayout" Target="../slideLayouts/slideLayout134.xml"/><Relationship Id="rId66" Type="http://schemas.openxmlformats.org/officeDocument/2006/relationships/slideLayout" Target="../slideLayouts/slideLayout142.xml"/><Relationship Id="rId74" Type="http://schemas.openxmlformats.org/officeDocument/2006/relationships/slideLayout" Target="../slideLayouts/slideLayout150.xml"/><Relationship Id="rId79" Type="http://schemas.openxmlformats.org/officeDocument/2006/relationships/image" Target="../media/image1.png"/><Relationship Id="rId5" Type="http://schemas.openxmlformats.org/officeDocument/2006/relationships/slideLayout" Target="../slideLayouts/slideLayout81.xml"/><Relationship Id="rId61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124.xml"/><Relationship Id="rId56" Type="http://schemas.openxmlformats.org/officeDocument/2006/relationships/slideLayout" Target="../slideLayouts/slideLayout132.xml"/><Relationship Id="rId64" Type="http://schemas.openxmlformats.org/officeDocument/2006/relationships/slideLayout" Target="../slideLayouts/slideLayout140.xml"/><Relationship Id="rId69" Type="http://schemas.openxmlformats.org/officeDocument/2006/relationships/slideLayout" Target="../slideLayouts/slideLayout145.xml"/><Relationship Id="rId7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27.xml"/><Relationship Id="rId7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46" Type="http://schemas.openxmlformats.org/officeDocument/2006/relationships/slideLayout" Target="../slideLayouts/slideLayout122.xml"/><Relationship Id="rId59" Type="http://schemas.openxmlformats.org/officeDocument/2006/relationships/slideLayout" Target="../slideLayouts/slideLayout135.xml"/><Relationship Id="rId67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17.xml"/><Relationship Id="rId54" Type="http://schemas.openxmlformats.org/officeDocument/2006/relationships/slideLayout" Target="../slideLayouts/slideLayout130.xml"/><Relationship Id="rId62" Type="http://schemas.openxmlformats.org/officeDocument/2006/relationships/slideLayout" Target="../slideLayouts/slideLayout138.xml"/><Relationship Id="rId70" Type="http://schemas.openxmlformats.org/officeDocument/2006/relationships/slideLayout" Target="../slideLayouts/slideLayout146.xml"/><Relationship Id="rId75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25.xml"/><Relationship Id="rId57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20.xml"/><Relationship Id="rId52" Type="http://schemas.openxmlformats.org/officeDocument/2006/relationships/slideLayout" Target="../slideLayouts/slideLayout128.xml"/><Relationship Id="rId60" Type="http://schemas.openxmlformats.org/officeDocument/2006/relationships/slideLayout" Target="../slideLayouts/slideLayout136.xml"/><Relationship Id="rId65" Type="http://schemas.openxmlformats.org/officeDocument/2006/relationships/slideLayout" Target="../slideLayouts/slideLayout141.xml"/><Relationship Id="rId73" Type="http://schemas.openxmlformats.org/officeDocument/2006/relationships/slideLayout" Target="../slideLayouts/slideLayout149.xml"/><Relationship Id="rId78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10.xml"/><Relationship Id="rId50" Type="http://schemas.openxmlformats.org/officeDocument/2006/relationships/slideLayout" Target="../slideLayouts/slideLayout126.xml"/><Relationship Id="rId55" Type="http://schemas.openxmlformats.org/officeDocument/2006/relationships/slideLayout" Target="../slideLayouts/slideLayout131.xml"/><Relationship Id="rId7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83.xml"/><Relationship Id="rId7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105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74.xml"/><Relationship Id="rId42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200.xml"/><Relationship Id="rId63" Type="http://schemas.openxmlformats.org/officeDocument/2006/relationships/slideLayout" Target="../slideLayouts/slideLayout216.xml"/><Relationship Id="rId68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32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90.xml"/><Relationship Id="rId40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8.xml"/><Relationship Id="rId53" Type="http://schemas.openxmlformats.org/officeDocument/2006/relationships/slideLayout" Target="../slideLayouts/slideLayout206.xml"/><Relationship Id="rId58" Type="http://schemas.openxmlformats.org/officeDocument/2006/relationships/slideLayout" Target="../slideLayouts/slideLayout211.xml"/><Relationship Id="rId66" Type="http://schemas.openxmlformats.org/officeDocument/2006/relationships/slideLayout" Target="../slideLayouts/slideLayout219.xml"/><Relationship Id="rId74" Type="http://schemas.openxmlformats.org/officeDocument/2006/relationships/slideLayout" Target="../slideLayouts/slideLayout227.xml"/><Relationship Id="rId79" Type="http://schemas.openxmlformats.org/officeDocument/2006/relationships/image" Target="../media/image1.png"/><Relationship Id="rId5" Type="http://schemas.openxmlformats.org/officeDocument/2006/relationships/slideLayout" Target="../slideLayouts/slideLayout158.xml"/><Relationship Id="rId61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80.xml"/><Relationship Id="rId30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8.xml"/><Relationship Id="rId43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201.xml"/><Relationship Id="rId56" Type="http://schemas.openxmlformats.org/officeDocument/2006/relationships/slideLayout" Target="../slideLayouts/slideLayout209.xml"/><Relationship Id="rId64" Type="http://schemas.openxmlformats.org/officeDocument/2006/relationships/slideLayout" Target="../slideLayouts/slideLayout217.xml"/><Relationship Id="rId69" Type="http://schemas.openxmlformats.org/officeDocument/2006/relationships/slideLayout" Target="../slideLayouts/slideLayout222.xml"/><Relationship Id="rId77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161.xml"/><Relationship Id="rId51" Type="http://schemas.openxmlformats.org/officeDocument/2006/relationships/slideLayout" Target="../slideLayouts/slideLayout204.xml"/><Relationship Id="rId72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33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91.xml"/><Relationship Id="rId46" Type="http://schemas.openxmlformats.org/officeDocument/2006/relationships/slideLayout" Target="../slideLayouts/slideLayout199.xml"/><Relationship Id="rId59" Type="http://schemas.openxmlformats.org/officeDocument/2006/relationships/slideLayout" Target="../slideLayouts/slideLayout212.xml"/><Relationship Id="rId67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173.xml"/><Relationship Id="rId41" Type="http://schemas.openxmlformats.org/officeDocument/2006/relationships/slideLayout" Target="../slideLayouts/slideLayout194.xml"/><Relationship Id="rId54" Type="http://schemas.openxmlformats.org/officeDocument/2006/relationships/slideLayout" Target="../slideLayouts/slideLayout207.xml"/><Relationship Id="rId62" Type="http://schemas.openxmlformats.org/officeDocument/2006/relationships/slideLayout" Target="../slideLayouts/slideLayout215.xml"/><Relationship Id="rId70" Type="http://schemas.openxmlformats.org/officeDocument/2006/relationships/slideLayout" Target="../slideLayouts/slideLayout223.xml"/><Relationship Id="rId75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81.xml"/><Relationship Id="rId36" Type="http://schemas.openxmlformats.org/officeDocument/2006/relationships/slideLayout" Target="../slideLayouts/slideLayout189.xml"/><Relationship Id="rId49" Type="http://schemas.openxmlformats.org/officeDocument/2006/relationships/slideLayout" Target="../slideLayouts/slideLayout202.xml"/><Relationship Id="rId57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163.xml"/><Relationship Id="rId31" Type="http://schemas.openxmlformats.org/officeDocument/2006/relationships/slideLayout" Target="../slideLayouts/slideLayout184.xml"/><Relationship Id="rId44" Type="http://schemas.openxmlformats.org/officeDocument/2006/relationships/slideLayout" Target="../slideLayouts/slideLayout197.xml"/><Relationship Id="rId52" Type="http://schemas.openxmlformats.org/officeDocument/2006/relationships/slideLayout" Target="../slideLayouts/slideLayout205.xml"/><Relationship Id="rId60" Type="http://schemas.openxmlformats.org/officeDocument/2006/relationships/slideLayout" Target="../slideLayouts/slideLayout213.xml"/><Relationship Id="rId65" Type="http://schemas.openxmlformats.org/officeDocument/2006/relationships/slideLayout" Target="../slideLayouts/slideLayout218.xml"/><Relationship Id="rId73" Type="http://schemas.openxmlformats.org/officeDocument/2006/relationships/slideLayout" Target="../slideLayouts/slideLayout226.xml"/><Relationship Id="rId78" Type="http://schemas.openxmlformats.org/officeDocument/2006/relationships/theme" Target="../theme/theme7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39" Type="http://schemas.openxmlformats.org/officeDocument/2006/relationships/slideLayout" Target="../slideLayouts/slideLayout192.xml"/><Relationship Id="rId34" Type="http://schemas.openxmlformats.org/officeDocument/2006/relationships/slideLayout" Target="../slideLayouts/slideLayout187.xml"/><Relationship Id="rId50" Type="http://schemas.openxmlformats.org/officeDocument/2006/relationships/slideLayout" Target="../slideLayouts/slideLayout203.xml"/><Relationship Id="rId55" Type="http://schemas.openxmlformats.org/officeDocument/2006/relationships/slideLayout" Target="../slideLayouts/slideLayout208.xml"/><Relationship Id="rId76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160.xml"/><Relationship Id="rId71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155.xml"/><Relationship Id="rId29" Type="http://schemas.openxmlformats.org/officeDocument/2006/relationships/slideLayout" Target="../slideLayouts/slideLayout1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pic>
        <p:nvPicPr>
          <p:cNvPr id="239" name="Google Shape;239;p4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0861669" y="204897"/>
            <a:ext cx="1164636" cy="4094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4" name="Google Shape;904;p1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5" name="Google Shape;905;p14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155"/>
          <p:cNvPicPr preferRelativeResize="0"/>
          <p:nvPr/>
        </p:nvPicPr>
        <p:blipFill rotWithShape="1">
          <a:blip r:embed="rId79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55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56" name="Google Shape;956;p155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7" name="Google Shape;957;p155"/>
          <p:cNvSpPr txBox="1">
            <a:spLocks noGrp="1"/>
          </p:cNvSpPr>
          <p:nvPr>
            <p:ph type="body" idx="1"/>
          </p:nvPr>
        </p:nvSpPr>
        <p:spPr>
          <a:xfrm>
            <a:off x="630000" y="1825625"/>
            <a:ext cx="10933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58" name="Google Shape;958;p15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2" r:id="rId37"/>
    <p:sldLayoutId id="2147483833" r:id="rId38"/>
    <p:sldLayoutId id="2147483834" r:id="rId39"/>
    <p:sldLayoutId id="2147483835" r:id="rId40"/>
    <p:sldLayoutId id="2147483836" r:id="rId41"/>
    <p:sldLayoutId id="2147483837" r:id="rId42"/>
    <p:sldLayoutId id="2147483838" r:id="rId43"/>
    <p:sldLayoutId id="2147483839" r:id="rId44"/>
    <p:sldLayoutId id="2147483840" r:id="rId45"/>
    <p:sldLayoutId id="2147483841" r:id="rId46"/>
    <p:sldLayoutId id="2147483842" r:id="rId47"/>
    <p:sldLayoutId id="2147483843" r:id="rId48"/>
    <p:sldLayoutId id="2147483844" r:id="rId49"/>
    <p:sldLayoutId id="2147483845" r:id="rId50"/>
    <p:sldLayoutId id="2147483846" r:id="rId51"/>
    <p:sldLayoutId id="2147483847" r:id="rId52"/>
    <p:sldLayoutId id="2147483848" r:id="rId53"/>
    <p:sldLayoutId id="2147483849" r:id="rId54"/>
    <p:sldLayoutId id="2147483850" r:id="rId55"/>
    <p:sldLayoutId id="2147483851" r:id="rId56"/>
    <p:sldLayoutId id="2147483852" r:id="rId57"/>
    <p:sldLayoutId id="2147483853" r:id="rId58"/>
    <p:sldLayoutId id="2147483854" r:id="rId59"/>
    <p:sldLayoutId id="2147483855" r:id="rId60"/>
    <p:sldLayoutId id="2147483856" r:id="rId61"/>
    <p:sldLayoutId id="2147483857" r:id="rId62"/>
    <p:sldLayoutId id="2147483858" r:id="rId63"/>
    <p:sldLayoutId id="2147483859" r:id="rId64"/>
    <p:sldLayoutId id="2147483860" r:id="rId65"/>
    <p:sldLayoutId id="2147483861" r:id="rId66"/>
    <p:sldLayoutId id="2147483862" r:id="rId67"/>
    <p:sldLayoutId id="2147483863" r:id="rId68"/>
    <p:sldLayoutId id="2147483864" r:id="rId69"/>
    <p:sldLayoutId id="2147483865" r:id="rId70"/>
    <p:sldLayoutId id="2147483866" r:id="rId71"/>
    <p:sldLayoutId id="2147483867" r:id="rId72"/>
    <p:sldLayoutId id="2147483868" r:id="rId73"/>
    <p:sldLayoutId id="2147483869" r:id="rId74"/>
    <p:sldLayoutId id="2147483870" r:id="rId75"/>
    <p:sldLayoutId id="2147483871" r:id="rId76"/>
    <p:sldLayoutId id="2147483872" r:id="rId7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" name="Google Shape;1554;p233"/>
          <p:cNvPicPr preferRelativeResize="0"/>
          <p:nvPr/>
        </p:nvPicPr>
        <p:blipFill rotWithShape="1">
          <a:blip r:embed="rId79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233"/>
          <p:cNvSpPr txBox="1">
            <a:spLocks noGrp="1"/>
          </p:cNvSpPr>
          <p:nvPr>
            <p:ph type="dt" idx="10"/>
          </p:nvPr>
        </p:nvSpPr>
        <p:spPr>
          <a:xfrm>
            <a:off x="9677400" y="6405036"/>
            <a:ext cx="1482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56" name="Google Shape;1556;p233"/>
          <p:cNvSpPr txBox="1">
            <a:spLocks noGrp="1"/>
          </p:cNvSpPr>
          <p:nvPr>
            <p:ph type="title"/>
          </p:nvPr>
        </p:nvSpPr>
        <p:spPr>
          <a:xfrm>
            <a:off x="630000" y="622800"/>
            <a:ext cx="10933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7" name="Google Shape;1557;p233"/>
          <p:cNvSpPr txBox="1">
            <a:spLocks noGrp="1"/>
          </p:cNvSpPr>
          <p:nvPr>
            <p:ph type="body" idx="1"/>
          </p:nvPr>
        </p:nvSpPr>
        <p:spPr>
          <a:xfrm>
            <a:off x="630000" y="1825625"/>
            <a:ext cx="10933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–"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​"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​"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508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​"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571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Char char="​"/>
              <a:defRPr sz="5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2400"/>
              <a:buFont typeface="Arial"/>
              <a:buChar char="​"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58" name="Google Shape;1558;p23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  <p:sldLayoutId id="2147483896" r:id="rId24"/>
    <p:sldLayoutId id="2147483897" r:id="rId25"/>
    <p:sldLayoutId id="2147483898" r:id="rId26"/>
    <p:sldLayoutId id="2147483899" r:id="rId27"/>
    <p:sldLayoutId id="2147483900" r:id="rId28"/>
    <p:sldLayoutId id="2147483901" r:id="rId29"/>
    <p:sldLayoutId id="2147483902" r:id="rId30"/>
    <p:sldLayoutId id="2147483903" r:id="rId31"/>
    <p:sldLayoutId id="2147483904" r:id="rId32"/>
    <p:sldLayoutId id="2147483905" r:id="rId33"/>
    <p:sldLayoutId id="2147483906" r:id="rId34"/>
    <p:sldLayoutId id="2147483907" r:id="rId35"/>
    <p:sldLayoutId id="2147483908" r:id="rId36"/>
    <p:sldLayoutId id="2147483909" r:id="rId37"/>
    <p:sldLayoutId id="2147483910" r:id="rId38"/>
    <p:sldLayoutId id="2147483911" r:id="rId39"/>
    <p:sldLayoutId id="2147483912" r:id="rId40"/>
    <p:sldLayoutId id="2147483913" r:id="rId41"/>
    <p:sldLayoutId id="2147483914" r:id="rId42"/>
    <p:sldLayoutId id="2147483915" r:id="rId43"/>
    <p:sldLayoutId id="2147483916" r:id="rId44"/>
    <p:sldLayoutId id="2147483917" r:id="rId45"/>
    <p:sldLayoutId id="2147483918" r:id="rId46"/>
    <p:sldLayoutId id="2147483919" r:id="rId47"/>
    <p:sldLayoutId id="2147483920" r:id="rId48"/>
    <p:sldLayoutId id="2147483921" r:id="rId49"/>
    <p:sldLayoutId id="2147483922" r:id="rId50"/>
    <p:sldLayoutId id="2147483923" r:id="rId51"/>
    <p:sldLayoutId id="2147483924" r:id="rId52"/>
    <p:sldLayoutId id="2147483925" r:id="rId53"/>
    <p:sldLayoutId id="2147483926" r:id="rId54"/>
    <p:sldLayoutId id="2147483927" r:id="rId55"/>
    <p:sldLayoutId id="2147483928" r:id="rId56"/>
    <p:sldLayoutId id="2147483929" r:id="rId57"/>
    <p:sldLayoutId id="2147483930" r:id="rId58"/>
    <p:sldLayoutId id="2147483931" r:id="rId59"/>
    <p:sldLayoutId id="2147483932" r:id="rId60"/>
    <p:sldLayoutId id="2147483933" r:id="rId61"/>
    <p:sldLayoutId id="2147483934" r:id="rId62"/>
    <p:sldLayoutId id="2147483935" r:id="rId63"/>
    <p:sldLayoutId id="2147483936" r:id="rId64"/>
    <p:sldLayoutId id="2147483937" r:id="rId65"/>
    <p:sldLayoutId id="2147483938" r:id="rId66"/>
    <p:sldLayoutId id="2147483939" r:id="rId67"/>
    <p:sldLayoutId id="2147483940" r:id="rId68"/>
    <p:sldLayoutId id="2147483941" r:id="rId69"/>
    <p:sldLayoutId id="2147483942" r:id="rId70"/>
    <p:sldLayoutId id="2147483943" r:id="rId71"/>
    <p:sldLayoutId id="2147483944" r:id="rId72"/>
    <p:sldLayoutId id="2147483945" r:id="rId73"/>
    <p:sldLayoutId id="2147483946" r:id="rId74"/>
    <p:sldLayoutId id="2147483947" r:id="rId75"/>
    <p:sldLayoutId id="2147483948" r:id="rId76"/>
    <p:sldLayoutId id="2147483949" r:id="rId7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295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19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image" Target="../media/image19.png"/><Relationship Id="rId4" Type="http://schemas.openxmlformats.org/officeDocument/2006/relationships/hyperlink" Target="https://racetozero.unfccc.int/wp-content/uploads/2021/09/2030-breakthroughs-upgrading-our-systems-together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66.png"/><Relationship Id="rId5" Type="http://schemas.openxmlformats.org/officeDocument/2006/relationships/image" Target="../media/image19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46A"/>
        </a:solidFill>
        <a:effectLst/>
      </p:bgPr>
    </p:bg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5" name="Google Shape;2165;p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-1337"/>
            <a:ext cx="12191998" cy="686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" name="Google Shape;2166;p312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5149675" y="4778991"/>
            <a:ext cx="1892649" cy="606319"/>
          </a:xfrm>
          <a:prstGeom prst="rect">
            <a:avLst/>
          </a:prstGeom>
          <a:noFill/>
          <a:ln>
            <a:noFill/>
          </a:ln>
        </p:spPr>
      </p:pic>
      <p:sp>
        <p:nvSpPr>
          <p:cNvPr id="2167" name="Google Shape;2167;p312"/>
          <p:cNvSpPr txBox="1"/>
          <p:nvPr/>
        </p:nvSpPr>
        <p:spPr>
          <a:xfrm>
            <a:off x="1774650" y="1607750"/>
            <a:ext cx="8642700" cy="21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4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POLI </a:t>
            </a:r>
            <a:r>
              <a:rPr lang="es-CL" sz="4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CRISIS</a:t>
            </a:r>
            <a:endParaRPr sz="40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2900" dirty="0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ES TIEMPO DE ACTUAR</a:t>
            </a:r>
            <a:endParaRPr sz="2900" dirty="0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6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NOVIEMBRE, 2023 </a:t>
            </a:r>
            <a:endParaRPr sz="13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322" descr="United Nations Framework Convention on Climate Change | Land Portal"/>
          <p:cNvSpPr/>
          <p:nvPr/>
        </p:nvSpPr>
        <p:spPr>
          <a:xfrm>
            <a:off x="5763673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698" y="5112075"/>
            <a:ext cx="2605399" cy="101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1" name="Google Shape;2251;p3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5740" y="5206457"/>
            <a:ext cx="2956563" cy="82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2" name="Google Shape;2252;p3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923" y="4947852"/>
            <a:ext cx="1476992" cy="13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3" name="Google Shape;2253;p322"/>
          <p:cNvSpPr txBox="1"/>
          <p:nvPr/>
        </p:nvSpPr>
        <p:spPr>
          <a:xfrm>
            <a:off x="2845485" y="4349250"/>
            <a:ext cx="1070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5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1992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4" name="Google Shape;2254;p322"/>
          <p:cNvSpPr txBox="1"/>
          <p:nvPr/>
        </p:nvSpPr>
        <p:spPr>
          <a:xfrm>
            <a:off x="3991375" y="4194850"/>
            <a:ext cx="615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L" sz="1600">
                <a:solidFill>
                  <a:srgbClr val="F9F7F7"/>
                </a:solidFill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lang="es-CL" sz="16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WE HAVE 3 PROBLEMS!”</a:t>
            </a:r>
            <a:endParaRPr sz="1600" b="1" i="0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55" name="Google Shape;2255;p322"/>
          <p:cNvPicPr preferRelativeResize="0"/>
          <p:nvPr/>
        </p:nvPicPr>
        <p:blipFill rotWithShape="1">
          <a:blip r:embed="rId6">
            <a:alphaModFix amt="78000"/>
          </a:blip>
          <a:srcRect l="657" t="21816" r="1265" b="25037"/>
          <a:stretch/>
        </p:blipFill>
        <p:spPr>
          <a:xfrm>
            <a:off x="0" y="0"/>
            <a:ext cx="12192001" cy="3380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6" name="Google Shape;2256;p322"/>
          <p:cNvCxnSpPr/>
          <p:nvPr/>
        </p:nvCxnSpPr>
        <p:spPr>
          <a:xfrm>
            <a:off x="-1294175" y="4316700"/>
            <a:ext cx="4751100" cy="0"/>
          </a:xfrm>
          <a:prstGeom prst="straightConnector1">
            <a:avLst/>
          </a:prstGeom>
          <a:noFill/>
          <a:ln w="28575" cap="flat" cmpd="sng">
            <a:solidFill>
              <a:srgbClr val="AEE6E8"/>
            </a:solidFill>
            <a:prstDash val="dot"/>
            <a:round/>
            <a:headEnd type="none" w="sm" len="sm"/>
            <a:tailEnd type="oval" w="med" len="med"/>
          </a:ln>
        </p:spPr>
      </p:cxnSp>
      <p:sp>
        <p:nvSpPr>
          <p:cNvPr id="2257" name="Google Shape;2257;p322"/>
          <p:cNvSpPr txBox="1"/>
          <p:nvPr/>
        </p:nvSpPr>
        <p:spPr>
          <a:xfrm>
            <a:off x="4537938" y="3499200"/>
            <a:ext cx="342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CL" sz="22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RIO EARTH </a:t>
            </a:r>
            <a:r>
              <a:rPr lang="es-CL" sz="2200">
                <a:solidFill>
                  <a:srgbClr val="F9F7F7"/>
                </a:solidFill>
                <a:latin typeface="Montserrat"/>
                <a:ea typeface="Montserrat"/>
                <a:cs typeface="Montserrat"/>
                <a:sym typeface="Montserrat"/>
              </a:rPr>
              <a:t>SUMMIT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8" name="Google Shape;2258;p322"/>
          <p:cNvPicPr preferRelativeResize="0"/>
          <p:nvPr/>
        </p:nvPicPr>
        <p:blipFill rotWithShape="1">
          <a:blip r:embed="rId7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0" name="Google Shape;2370;p343"/>
          <p:cNvPicPr preferRelativeResize="0"/>
          <p:nvPr/>
        </p:nvPicPr>
        <p:blipFill rotWithShape="1">
          <a:blip r:embed="rId3">
            <a:alphaModFix/>
          </a:blip>
          <a:srcRect b="-3039"/>
          <a:stretch/>
        </p:blipFill>
        <p:spPr>
          <a:xfrm>
            <a:off x="3553175" y="1608188"/>
            <a:ext cx="5485526" cy="456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1" name="Google Shape;2371;p343"/>
          <p:cNvSpPr txBox="1"/>
          <p:nvPr/>
        </p:nvSpPr>
        <p:spPr>
          <a:xfrm>
            <a:off x="9260236" y="4490197"/>
            <a:ext cx="1971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s-CL" sz="1500" b="1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2051-2100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Aumentar la capacidad de captura y secuestro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72" name="Google Shape;2372;p343"/>
          <p:cNvCxnSpPr/>
          <p:nvPr/>
        </p:nvCxnSpPr>
        <p:spPr>
          <a:xfrm rot="10800000" flipH="1">
            <a:off x="1924846" y="2201960"/>
            <a:ext cx="2449200" cy="5100"/>
          </a:xfrm>
          <a:prstGeom prst="straightConnector1">
            <a:avLst/>
          </a:prstGeom>
          <a:noFill/>
          <a:ln w="19050" cap="flat" cmpd="sng">
            <a:solidFill>
              <a:srgbClr val="FF43D7"/>
            </a:solidFill>
            <a:prstDash val="dot"/>
            <a:round/>
            <a:headEnd type="stealth" w="med" len="med"/>
            <a:tailEnd type="oval" w="med" len="med"/>
          </a:ln>
        </p:spPr>
      </p:cxnSp>
      <p:cxnSp>
        <p:nvCxnSpPr>
          <p:cNvPr id="2373" name="Google Shape;2373;p343"/>
          <p:cNvCxnSpPr/>
          <p:nvPr/>
        </p:nvCxnSpPr>
        <p:spPr>
          <a:xfrm flipH="1">
            <a:off x="6685667" y="4726598"/>
            <a:ext cx="3274500" cy="15900"/>
          </a:xfrm>
          <a:prstGeom prst="straightConnector1">
            <a:avLst/>
          </a:prstGeom>
          <a:noFill/>
          <a:ln w="19050" cap="flat" cmpd="sng">
            <a:solidFill>
              <a:srgbClr val="FF43D7"/>
            </a:solidFill>
            <a:prstDash val="dot"/>
            <a:round/>
            <a:headEnd type="stealth" w="med" len="med"/>
            <a:tailEnd type="oval" w="med" len="med"/>
          </a:ln>
        </p:spPr>
      </p:cxnSp>
      <p:sp>
        <p:nvSpPr>
          <p:cNvPr id="2374" name="Google Shape;2374;p343"/>
          <p:cNvSpPr txBox="1"/>
          <p:nvPr/>
        </p:nvSpPr>
        <p:spPr>
          <a:xfrm>
            <a:off x="960777" y="4206250"/>
            <a:ext cx="1980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s-CL" sz="1500" b="1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2050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Emisiones Netas Cero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75" name="Google Shape;2375;p343"/>
          <p:cNvCxnSpPr/>
          <p:nvPr/>
        </p:nvCxnSpPr>
        <p:spPr>
          <a:xfrm rot="10800000" flipH="1">
            <a:off x="1924846" y="3367668"/>
            <a:ext cx="2970900" cy="11700"/>
          </a:xfrm>
          <a:prstGeom prst="straightConnector1">
            <a:avLst/>
          </a:prstGeom>
          <a:noFill/>
          <a:ln w="19050" cap="flat" cmpd="sng">
            <a:solidFill>
              <a:srgbClr val="FF43D7"/>
            </a:solidFill>
            <a:prstDash val="dot"/>
            <a:round/>
            <a:headEnd type="stealth" w="med" len="med"/>
            <a:tailEnd type="oval" w="med" len="med"/>
          </a:ln>
        </p:spPr>
      </p:cxnSp>
      <p:cxnSp>
        <p:nvCxnSpPr>
          <p:cNvPr id="2376" name="Google Shape;2376;p343"/>
          <p:cNvCxnSpPr/>
          <p:nvPr/>
        </p:nvCxnSpPr>
        <p:spPr>
          <a:xfrm rot="10800000" flipH="1">
            <a:off x="1924846" y="4438601"/>
            <a:ext cx="4071900" cy="4800"/>
          </a:xfrm>
          <a:prstGeom prst="straightConnector1">
            <a:avLst/>
          </a:prstGeom>
          <a:noFill/>
          <a:ln w="19050" cap="flat" cmpd="sng">
            <a:solidFill>
              <a:srgbClr val="FF43D7"/>
            </a:solidFill>
            <a:prstDash val="dot"/>
            <a:round/>
            <a:headEnd type="stealth" w="med" len="med"/>
            <a:tailEnd type="oval" w="med" len="med"/>
          </a:ln>
        </p:spPr>
      </p:cxnSp>
      <p:sp>
        <p:nvSpPr>
          <p:cNvPr id="2377" name="Google Shape;2377;p343"/>
          <p:cNvSpPr txBox="1"/>
          <p:nvPr/>
        </p:nvSpPr>
        <p:spPr>
          <a:xfrm>
            <a:off x="960777" y="3152580"/>
            <a:ext cx="19809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s-CL" sz="1500" b="1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2030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50% de reducción de emisiones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8" name="Google Shape;2378;p343"/>
          <p:cNvSpPr txBox="1"/>
          <p:nvPr/>
        </p:nvSpPr>
        <p:spPr>
          <a:xfrm>
            <a:off x="960777" y="1987905"/>
            <a:ext cx="1980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s-CL" sz="1500" b="1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Peak de emisiones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9" name="Google Shape;2379;p343"/>
          <p:cNvSpPr txBox="1"/>
          <p:nvPr/>
        </p:nvSpPr>
        <p:spPr>
          <a:xfrm>
            <a:off x="2542541" y="1182367"/>
            <a:ext cx="244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s-CL" sz="1000" b="0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Billones de toneladas de CO2/año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0" name="Google Shape;2380;p343"/>
          <p:cNvSpPr txBox="1"/>
          <p:nvPr/>
        </p:nvSpPr>
        <p:spPr>
          <a:xfrm>
            <a:off x="3505550" y="5863738"/>
            <a:ext cx="5754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F3FDFF"/>
                </a:solidFill>
                <a:effectLst/>
                <a:highlight>
                  <a:srgbClr val="44546A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2010          2020         2030          2040         2050          2060          2070          2080          2090         2100   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3FDFF"/>
              </a:solidFill>
              <a:effectLst/>
              <a:highlight>
                <a:srgbClr val="44546A"/>
              </a:highlight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1" name="Google Shape;2381;p343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382" name="Google Shape;2382;p343"/>
          <p:cNvSpPr txBox="1"/>
          <p:nvPr/>
        </p:nvSpPr>
        <p:spPr>
          <a:xfrm>
            <a:off x="491538" y="354100"/>
            <a:ext cx="569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EMISIONES CO2 </a:t>
            </a:r>
            <a:r>
              <a:rPr kumimoji="0" lang="es-CL" sz="2200" b="1" i="0" u="none" strike="noStrike" kern="0" cap="none" spc="0" normalizeH="0" baseline="0" noProof="0" dirty="0">
                <a:ln>
                  <a:noFill/>
                </a:ln>
                <a:solidFill>
                  <a:srgbClr val="AEE6E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2010 - 2100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0" name="Google Shape;2340;p329"/>
          <p:cNvPicPr preferRelativeResize="0"/>
          <p:nvPr/>
        </p:nvPicPr>
        <p:blipFill rotWithShape="1">
          <a:blip r:embed="rId3">
            <a:alphaModFix/>
          </a:blip>
          <a:srcRect r="34443" b="-1905"/>
          <a:stretch/>
        </p:blipFill>
        <p:spPr>
          <a:xfrm>
            <a:off x="-16325" y="0"/>
            <a:ext cx="3760774" cy="37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1" name="Google Shape;2341;p329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p329"/>
          <p:cNvPicPr preferRelativeResize="0"/>
          <p:nvPr/>
        </p:nvPicPr>
        <p:blipFill rotWithShape="1">
          <a:blip r:embed="rId5">
            <a:alphaModFix/>
          </a:blip>
          <a:srcRect t="53020" r="68995"/>
          <a:stretch/>
        </p:blipFill>
        <p:spPr>
          <a:xfrm>
            <a:off x="0" y="3618950"/>
            <a:ext cx="3847765" cy="327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3" name="Google Shape;2343;p329"/>
          <p:cNvGrpSpPr/>
          <p:nvPr/>
        </p:nvGrpSpPr>
        <p:grpSpPr>
          <a:xfrm>
            <a:off x="3744450" y="-27375"/>
            <a:ext cx="4477200" cy="6922926"/>
            <a:chOff x="5743371" y="680451"/>
            <a:chExt cx="3039924" cy="4301022"/>
          </a:xfrm>
        </p:grpSpPr>
        <p:pic>
          <p:nvPicPr>
            <p:cNvPr id="2344" name="Google Shape;2344;p329" descr="EverGreen Agriculture: a solution for degraded landscapes - Agroforestry  World"/>
            <p:cNvPicPr preferRelativeResize="0"/>
            <p:nvPr/>
          </p:nvPicPr>
          <p:blipFill rotWithShape="1">
            <a:blip r:embed="rId6">
              <a:alphaModFix/>
            </a:blip>
            <a:srcRect t="-210" r="4870"/>
            <a:stretch/>
          </p:blipFill>
          <p:spPr>
            <a:xfrm>
              <a:off x="5743371" y="680451"/>
              <a:ext cx="3039924" cy="43010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5" name="Google Shape;2345;p329"/>
            <p:cNvSpPr txBox="1"/>
            <p:nvPr/>
          </p:nvSpPr>
          <p:spPr>
            <a:xfrm>
              <a:off x="5969285" y="4596854"/>
              <a:ext cx="2733000" cy="14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L" sz="700" b="0" i="0" u="none" strike="noStrike" cap="none">
                  <a:solidFill>
                    <a:srgbClr val="D9D9D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Credit: World Agroforestry Centre</a:t>
              </a:r>
              <a:endParaRPr sz="700" b="0" i="0" u="none" strike="noStrike" cap="none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346" name="Google Shape;2346;p329"/>
          <p:cNvPicPr preferRelativeResize="0"/>
          <p:nvPr/>
        </p:nvPicPr>
        <p:blipFill rotWithShape="1">
          <a:blip r:embed="rId7">
            <a:alphaModFix/>
          </a:blip>
          <a:srcRect l="33315" t="3405" r="8783" b="17574"/>
          <a:stretch/>
        </p:blipFill>
        <p:spPr>
          <a:xfrm>
            <a:off x="8221650" y="-27350"/>
            <a:ext cx="3970350" cy="36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7" name="Google Shape;2347;p329"/>
          <p:cNvPicPr preferRelativeResize="0"/>
          <p:nvPr/>
        </p:nvPicPr>
        <p:blipFill rotWithShape="1">
          <a:blip r:embed="rId8">
            <a:alphaModFix/>
          </a:blip>
          <a:srcRect l="11578" r="11586" b="5123"/>
          <a:stretch/>
        </p:blipFill>
        <p:spPr>
          <a:xfrm>
            <a:off x="8221650" y="3581400"/>
            <a:ext cx="3970350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2" name="Google Shape;2352;p330"/>
          <p:cNvPicPr preferRelativeResize="0"/>
          <p:nvPr/>
        </p:nvPicPr>
        <p:blipFill rotWithShape="1">
          <a:blip r:embed="rId3">
            <a:alphaModFix amt="90000"/>
          </a:blip>
          <a:srcRect/>
          <a:stretch/>
        </p:blipFill>
        <p:spPr>
          <a:xfrm>
            <a:off x="0" y="-1575"/>
            <a:ext cx="121920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3" name="Google Shape;2353;p330"/>
          <p:cNvSpPr/>
          <p:nvPr/>
        </p:nvSpPr>
        <p:spPr>
          <a:xfrm>
            <a:off x="0" y="-1650"/>
            <a:ext cx="12192000" cy="6858000"/>
          </a:xfrm>
          <a:prstGeom prst="rect">
            <a:avLst/>
          </a:prstGeom>
          <a:solidFill>
            <a:srgbClr val="44546A">
              <a:alpha val="5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4" name="Google Shape;2354;p3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2677" y="2765463"/>
            <a:ext cx="2081847" cy="1327074"/>
          </a:xfrm>
          <a:prstGeom prst="rect">
            <a:avLst/>
          </a:prstGeom>
          <a:noFill/>
          <a:ln>
            <a:noFill/>
          </a:ln>
          <a:effectLst>
            <a:outerShdw blurRad="21555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355" name="Google Shape;2355;p3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8725" y="3274599"/>
            <a:ext cx="4021125" cy="66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Google Shape;2356;p330"/>
          <p:cNvPicPr preferRelativeResize="0"/>
          <p:nvPr/>
        </p:nvPicPr>
        <p:blipFill rotWithShape="1">
          <a:blip r:embed="rId6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7" name="Google Shape;2357;p3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313" y="2944862"/>
            <a:ext cx="4021136" cy="13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2" name="Google Shape;2362;p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3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4" name="Google Shape;2364;p3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5" name="Google Shape;2365;p3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6" name="Google Shape;2366;p3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7" name="Google Shape;2367;p3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8" name="Google Shape;2368;p3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9" name="Google Shape;2369;p3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-1337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0" name="Google Shape;2370;p3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-12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1" name="Google Shape;2371;p3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-12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2" name="Google Shape;2372;p3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-12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3" name="Google Shape;2373;p3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13867"/>
            <a:ext cx="12191998" cy="68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4" name="Google Shape;2374;p331"/>
          <p:cNvPicPr preferRelativeResize="0"/>
          <p:nvPr/>
        </p:nvPicPr>
        <p:blipFill rotWithShape="1">
          <a:blip r:embed="rId15">
            <a:alphaModFix amt="90000"/>
          </a:blip>
          <a:srcRect/>
          <a:stretch/>
        </p:blipFill>
        <p:spPr>
          <a:xfrm>
            <a:off x="11000425" y="6394450"/>
            <a:ext cx="962975" cy="30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5" name="Google Shape;2375;p33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54050" y="118350"/>
            <a:ext cx="3795050" cy="12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5" name="Google Shape;2475;p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7003" y="1665450"/>
            <a:ext cx="3192435" cy="366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334"/>
          <p:cNvSpPr txBox="1"/>
          <p:nvPr/>
        </p:nvSpPr>
        <p:spPr>
          <a:xfrm>
            <a:off x="7808281" y="5330433"/>
            <a:ext cx="36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L" sz="1000" i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Enlace al documento completo </a:t>
            </a:r>
            <a:r>
              <a:rPr lang="es-CL" sz="1000" i="1" u="sng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endParaRPr sz="1000" b="0" i="1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7" name="Google Shape;2477;p334"/>
          <p:cNvPicPr preferRelativeResize="0"/>
          <p:nvPr/>
        </p:nvPicPr>
        <p:blipFill rotWithShape="1">
          <a:blip r:embed="rId5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8" name="Google Shape;2478;p334"/>
          <p:cNvSpPr txBox="1"/>
          <p:nvPr/>
        </p:nvSpPr>
        <p:spPr>
          <a:xfrm>
            <a:off x="491538" y="354100"/>
            <a:ext cx="569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PROGRESS TOWARDS </a:t>
            </a:r>
            <a:r>
              <a:rPr lang="es-CL" sz="22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2030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9" name="Google Shape;2479;p3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400" y="1665450"/>
            <a:ext cx="7522877" cy="36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6" name="Google Shape;2806;p345"/>
          <p:cNvPicPr preferRelativeResize="0"/>
          <p:nvPr/>
        </p:nvPicPr>
        <p:blipFill rotWithShape="1">
          <a:blip r:embed="rId3">
            <a:alphaModFix/>
          </a:blip>
          <a:srcRect l="5012" t="24199" r="3512" b="8915"/>
          <a:stretch/>
        </p:blipFill>
        <p:spPr>
          <a:xfrm>
            <a:off x="1524000" y="2106225"/>
            <a:ext cx="9296400" cy="382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7" name="Google Shape;2807;p345"/>
          <p:cNvSpPr txBox="1"/>
          <p:nvPr/>
        </p:nvSpPr>
        <p:spPr>
          <a:xfrm>
            <a:off x="491550" y="354100"/>
            <a:ext cx="998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SHIFTING MINDSETS FROM LINEAR </a:t>
            </a:r>
            <a:r>
              <a:rPr kumimoji="0" lang="es-CL" sz="22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 EXPONENTIAL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8" name="Google Shape;2808;p345"/>
          <p:cNvSpPr txBox="1"/>
          <p:nvPr/>
        </p:nvSpPr>
        <p:spPr>
          <a:xfrm>
            <a:off x="2101688" y="1429125"/>
            <a:ext cx="3250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We expect change to continue at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the same speed as in the past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9" name="Google Shape;2809;p345"/>
          <p:cNvSpPr txBox="1"/>
          <p:nvPr/>
        </p:nvSpPr>
        <p:spPr>
          <a:xfrm>
            <a:off x="6258038" y="1429125"/>
            <a:ext cx="3707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But </a:t>
            </a:r>
            <a:r>
              <a:rPr kumimoji="0" lang="es-CL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change</a:t>
            </a: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CL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happens</a:t>
            </a: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CL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exponentially</a:t>
            </a: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—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and has done </a:t>
            </a:r>
            <a:r>
              <a:rPr kumimoji="0" lang="es-CL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for</a:t>
            </a: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CL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centuries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0" name="Google Shape;2810;p345"/>
          <p:cNvSpPr txBox="1"/>
          <p:nvPr/>
        </p:nvSpPr>
        <p:spPr>
          <a:xfrm>
            <a:off x="2217838" y="2189000"/>
            <a:ext cx="2012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NEW GENERATION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CAPACITY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05722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5" name="Google Shape;2815;p346"/>
          <p:cNvPicPr preferRelativeResize="0"/>
          <p:nvPr/>
        </p:nvPicPr>
        <p:blipFill rotWithShape="1">
          <a:blip r:embed="rId3">
            <a:alphaModFix/>
          </a:blip>
          <a:srcRect l="-30" t="15804" r="30" b="176"/>
          <a:stretch/>
        </p:blipFill>
        <p:spPr>
          <a:xfrm>
            <a:off x="491550" y="1253848"/>
            <a:ext cx="11096549" cy="52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6" name="Google Shape;2816;p346"/>
          <p:cNvSpPr txBox="1"/>
          <p:nvPr/>
        </p:nvSpPr>
        <p:spPr>
          <a:xfrm>
            <a:off x="491550" y="354100"/>
            <a:ext cx="11367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EXPONENTIAL GROWTH IS UNDERWAY FOR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RENEWABLE TECHNOLOGIES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7" name="Google Shape;2817;p346"/>
          <p:cNvSpPr txBox="1"/>
          <p:nvPr/>
        </p:nvSpPr>
        <p:spPr>
          <a:xfrm>
            <a:off x="1324241" y="1323114"/>
            <a:ext cx="1945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WIND GENERATION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8" name="Google Shape;2818;p346"/>
          <p:cNvSpPr txBox="1"/>
          <p:nvPr/>
        </p:nvSpPr>
        <p:spPr>
          <a:xfrm>
            <a:off x="3935812" y="1323114"/>
            <a:ext cx="1945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SOLAR GENERATION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9" name="Google Shape;2819;p346"/>
          <p:cNvSpPr txBox="1"/>
          <p:nvPr/>
        </p:nvSpPr>
        <p:spPr>
          <a:xfrm>
            <a:off x="6547350" y="1323114"/>
            <a:ext cx="1945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ANUAL EV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SALES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0" name="Google Shape;2820;p346"/>
          <p:cNvSpPr txBox="1"/>
          <p:nvPr/>
        </p:nvSpPr>
        <p:spPr>
          <a:xfrm>
            <a:off x="9138150" y="1323123"/>
            <a:ext cx="213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ANUAL BATTERIES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SALES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1" name="Google Shape;2821;p346"/>
          <p:cNvSpPr txBox="1"/>
          <p:nvPr/>
        </p:nvSpPr>
        <p:spPr>
          <a:xfrm>
            <a:off x="1892600" y="5831427"/>
            <a:ext cx="80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15%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2" name="Google Shape;2822;p346"/>
          <p:cNvSpPr txBox="1"/>
          <p:nvPr/>
        </p:nvSpPr>
        <p:spPr>
          <a:xfrm>
            <a:off x="4559609" y="5831427"/>
            <a:ext cx="80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29%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3" name="Google Shape;2823;p346"/>
          <p:cNvSpPr txBox="1"/>
          <p:nvPr/>
        </p:nvSpPr>
        <p:spPr>
          <a:xfrm>
            <a:off x="7302805" y="5831427"/>
            <a:ext cx="80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58%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4" name="Google Shape;2824;p346"/>
          <p:cNvSpPr txBox="1"/>
          <p:nvPr/>
        </p:nvSpPr>
        <p:spPr>
          <a:xfrm>
            <a:off x="9907445" y="5831427"/>
            <a:ext cx="80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54%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5" name="Google Shape;2825;p346"/>
          <p:cNvSpPr txBox="1"/>
          <p:nvPr/>
        </p:nvSpPr>
        <p:spPr>
          <a:xfrm>
            <a:off x="4021576" y="6376242"/>
            <a:ext cx="791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900" b="0" i="1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Source: RMI Renewables Revolution, 2023. Global data from BNEF, BP, Ember.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3013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Google Shape;2830;p347"/>
          <p:cNvSpPr txBox="1"/>
          <p:nvPr/>
        </p:nvSpPr>
        <p:spPr>
          <a:xfrm>
            <a:off x="491550" y="354100"/>
            <a:ext cx="11367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THESE 8 COUNTRIES HAVE ALREADY GROWN </a:t>
            </a:r>
            <a:r>
              <a:rPr kumimoji="0" lang="es-CL" sz="22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SOLAR AND WIND</a:t>
            </a: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AT STEEPER RATES THAN WHAT’S NEEDED GLOBALLY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1" name="Google Shape;2831;p347"/>
          <p:cNvPicPr preferRelativeResize="0"/>
          <p:nvPr/>
        </p:nvPicPr>
        <p:blipFill rotWithShape="1">
          <a:blip r:embed="rId3">
            <a:alphaModFix/>
          </a:blip>
          <a:srcRect l="1691" t="18764" r="1108" b="8535"/>
          <a:stretch/>
        </p:blipFill>
        <p:spPr>
          <a:xfrm>
            <a:off x="1662550" y="2189025"/>
            <a:ext cx="9088574" cy="3823851"/>
          </a:xfrm>
          <a:prstGeom prst="rect">
            <a:avLst/>
          </a:prstGeom>
          <a:noFill/>
          <a:ln>
            <a:noFill/>
          </a:ln>
        </p:spPr>
      </p:pic>
      <p:sp>
        <p:nvSpPr>
          <p:cNvPr id="2832" name="Google Shape;2832;p347"/>
          <p:cNvSpPr txBox="1"/>
          <p:nvPr/>
        </p:nvSpPr>
        <p:spPr>
          <a:xfrm>
            <a:off x="1859272" y="1830875"/>
            <a:ext cx="529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Darker shades indicate fastest 5-year periods of growth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3" name="Google Shape;2833;p347"/>
          <p:cNvSpPr txBox="1"/>
          <p:nvPr/>
        </p:nvSpPr>
        <p:spPr>
          <a:xfrm rot="-5400000">
            <a:off x="-865525" y="3646050"/>
            <a:ext cx="440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Solar and wind share of electricity generation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4" name="Google Shape;2834;p347"/>
          <p:cNvSpPr txBox="1"/>
          <p:nvPr/>
        </p:nvSpPr>
        <p:spPr>
          <a:xfrm>
            <a:off x="9375327" y="4532525"/>
            <a:ext cx="1999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What’s needed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 stay on track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for net zero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5" name="Google Shape;2835;p347"/>
          <p:cNvSpPr txBox="1"/>
          <p:nvPr/>
        </p:nvSpPr>
        <p:spPr>
          <a:xfrm>
            <a:off x="4021576" y="6376242"/>
            <a:ext cx="791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900" b="0" i="1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Source: Systems Change Lab, based on historical data from Our World in Data, BP and Ember. Global target from IEA.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52568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p348"/>
          <p:cNvSpPr txBox="1"/>
          <p:nvPr/>
        </p:nvSpPr>
        <p:spPr>
          <a:xfrm>
            <a:off x="491550" y="354100"/>
            <a:ext cx="11367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TOP 5 LEADERS IN </a:t>
            </a:r>
            <a:r>
              <a:rPr kumimoji="0" lang="es-CL" sz="22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EV ADOPTION</a:t>
            </a: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HAVE FORGED A PATH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OR OTHER COUNTRIES TO FOLLOW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1" name="Google Shape;2841;p348"/>
          <p:cNvPicPr preferRelativeResize="0"/>
          <p:nvPr/>
        </p:nvPicPr>
        <p:blipFill rotWithShape="1">
          <a:blip r:embed="rId3">
            <a:alphaModFix/>
          </a:blip>
          <a:srcRect l="1220" t="16125" r="-1219" b="9080"/>
          <a:stretch/>
        </p:blipFill>
        <p:spPr>
          <a:xfrm>
            <a:off x="1350825" y="2189025"/>
            <a:ext cx="9088574" cy="3823851"/>
          </a:xfrm>
          <a:prstGeom prst="rect">
            <a:avLst/>
          </a:prstGeom>
          <a:noFill/>
          <a:ln>
            <a:noFill/>
          </a:ln>
        </p:spPr>
      </p:pic>
      <p:sp>
        <p:nvSpPr>
          <p:cNvPr id="2843" name="Google Shape;2843;p348"/>
          <p:cNvSpPr txBox="1"/>
          <p:nvPr/>
        </p:nvSpPr>
        <p:spPr>
          <a:xfrm rot="-5400000">
            <a:off x="-865525" y="3646050"/>
            <a:ext cx="440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EVs as share of passenger vehicle sales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4" name="Google Shape;2844;p348"/>
          <p:cNvSpPr txBox="1"/>
          <p:nvPr/>
        </p:nvSpPr>
        <p:spPr>
          <a:xfrm>
            <a:off x="8440202" y="2982600"/>
            <a:ext cx="1999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What’s needed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 stay on track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for net zero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5" name="Google Shape;2845;p348"/>
          <p:cNvSpPr txBox="1"/>
          <p:nvPr/>
        </p:nvSpPr>
        <p:spPr>
          <a:xfrm>
            <a:off x="1662550" y="6376250"/>
            <a:ext cx="10273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900" b="0" i="1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Source: Systems Change Lab, based on historical data from IEA. Global target from Climate Action Tracker. Note: EVs include all-electric vehicles, not plug-in hybrid EVs.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9018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313"/>
          <p:cNvSpPr txBox="1"/>
          <p:nvPr/>
        </p:nvSpPr>
        <p:spPr>
          <a:xfrm>
            <a:off x="533392" y="4027933"/>
            <a:ext cx="8631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PERMA</a:t>
            </a: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CRISIS</a:t>
            </a:r>
            <a:endParaRPr sz="45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POLI</a:t>
            </a: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CRISIS</a:t>
            </a:r>
            <a:endParaRPr sz="45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73" name="Google Shape;2173;p313"/>
          <p:cNvPicPr preferRelativeResize="0"/>
          <p:nvPr/>
        </p:nvPicPr>
        <p:blipFill rotWithShape="1">
          <a:blip r:embed="rId3">
            <a:alphaModFix/>
          </a:blip>
          <a:srcRect b="1560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4" name="Google Shape;2174;p313"/>
          <p:cNvSpPr txBox="1"/>
          <p:nvPr/>
        </p:nvSpPr>
        <p:spPr>
          <a:xfrm>
            <a:off x="533392" y="4720333"/>
            <a:ext cx="8631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PERMA</a:t>
            </a: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CRISIS </a:t>
            </a: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| POLI</a:t>
            </a: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CRISIS</a:t>
            </a:r>
            <a:endParaRPr sz="4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75" name="Google Shape;2175;p313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Google Shape;2888;p351"/>
          <p:cNvSpPr txBox="1"/>
          <p:nvPr/>
        </p:nvSpPr>
        <p:spPr>
          <a:xfrm>
            <a:off x="491550" y="354100"/>
            <a:ext cx="1136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EV HEADLINES </a:t>
            </a:r>
            <a:r>
              <a:rPr kumimoji="0" lang="es-CL" sz="22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 PREPARE FOR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9" name="Google Shape;2889;p351"/>
          <p:cNvSpPr txBox="1"/>
          <p:nvPr/>
        </p:nvSpPr>
        <p:spPr>
          <a:xfrm>
            <a:off x="1662550" y="6376250"/>
            <a:ext cx="10273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900" b="0" i="1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Source: RMI X-Change: EV 2023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0" name="Google Shape;2890;p351"/>
          <p:cNvPicPr preferRelativeResize="0"/>
          <p:nvPr/>
        </p:nvPicPr>
        <p:blipFill rotWithShape="1">
          <a:blip r:embed="rId3">
            <a:alphaModFix/>
          </a:blip>
          <a:srcRect l="36642" t="28838" r="10830" b="5441"/>
          <a:stretch/>
        </p:blipFill>
        <p:spPr>
          <a:xfrm>
            <a:off x="4847525" y="1520887"/>
            <a:ext cx="5984338" cy="4211776"/>
          </a:xfrm>
          <a:prstGeom prst="rect">
            <a:avLst/>
          </a:prstGeom>
          <a:noFill/>
          <a:ln>
            <a:noFill/>
          </a:ln>
        </p:spPr>
      </p:pic>
      <p:sp>
        <p:nvSpPr>
          <p:cNvPr id="2891" name="Google Shape;2891;p351"/>
          <p:cNvSpPr txBox="1"/>
          <p:nvPr/>
        </p:nvSpPr>
        <p:spPr>
          <a:xfrm>
            <a:off x="667425" y="1638450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MARCH 2025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The ICE car fleet has peaked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and is on the decline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892" name="Google Shape;2892;p351"/>
          <p:cNvCxnSpPr/>
          <p:nvPr/>
        </p:nvCxnSpPr>
        <p:spPr>
          <a:xfrm>
            <a:off x="546975" y="1717950"/>
            <a:ext cx="0" cy="826200"/>
          </a:xfrm>
          <a:prstGeom prst="straightConnector1">
            <a:avLst/>
          </a:prstGeom>
          <a:noFill/>
          <a:ln w="38100" cap="flat" cmpd="sng">
            <a:solidFill>
              <a:srgbClr val="AEE6E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93" name="Google Shape;2893;p351"/>
          <p:cNvSpPr txBox="1"/>
          <p:nvPr/>
        </p:nvSpPr>
        <p:spPr>
          <a:xfrm>
            <a:off x="667425" y="2913300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NOVEMBER 2026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Global EV sales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surpass ICE sales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94" name="Google Shape;2894;p351"/>
          <p:cNvSpPr txBox="1"/>
          <p:nvPr/>
        </p:nvSpPr>
        <p:spPr>
          <a:xfrm>
            <a:off x="667425" y="4312625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JANUARY 2040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Oil demand for cars set to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fully vanish in a few years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95" name="Google Shape;2895;p351"/>
          <p:cNvSpPr txBox="1"/>
          <p:nvPr/>
        </p:nvSpPr>
        <p:spPr>
          <a:xfrm>
            <a:off x="5361453" y="1176750"/>
            <a:ext cx="275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ICE FLEET, MILLIONS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0249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Google Shape;2900;p352"/>
          <p:cNvSpPr txBox="1"/>
          <p:nvPr/>
        </p:nvSpPr>
        <p:spPr>
          <a:xfrm>
            <a:off x="491550" y="354100"/>
            <a:ext cx="1136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EV HEADLINES </a:t>
            </a:r>
            <a:r>
              <a:rPr kumimoji="0" lang="es-CL" sz="22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 PREPARE FOR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1" name="Google Shape;2901;p352"/>
          <p:cNvSpPr txBox="1"/>
          <p:nvPr/>
        </p:nvSpPr>
        <p:spPr>
          <a:xfrm>
            <a:off x="1662550" y="6376250"/>
            <a:ext cx="10273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900" b="0" i="1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Source: RMI X-Change: EV 2023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2" name="Google Shape;2902;p352"/>
          <p:cNvSpPr txBox="1"/>
          <p:nvPr/>
        </p:nvSpPr>
        <p:spPr>
          <a:xfrm>
            <a:off x="667425" y="1638450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MARCH 2025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The ICE car fleet has peaked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and is on the decline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903" name="Google Shape;2903;p352"/>
          <p:cNvCxnSpPr/>
          <p:nvPr/>
        </p:nvCxnSpPr>
        <p:spPr>
          <a:xfrm>
            <a:off x="546975" y="3015900"/>
            <a:ext cx="0" cy="826200"/>
          </a:xfrm>
          <a:prstGeom prst="straightConnector1">
            <a:avLst/>
          </a:prstGeom>
          <a:noFill/>
          <a:ln w="38100" cap="flat" cmpd="sng">
            <a:solidFill>
              <a:srgbClr val="AEE6E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4" name="Google Shape;2904;p352"/>
          <p:cNvSpPr txBox="1"/>
          <p:nvPr/>
        </p:nvSpPr>
        <p:spPr>
          <a:xfrm>
            <a:off x="667425" y="2913300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NOVEMBER 2026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Global EV sales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surpass ICE sales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05" name="Google Shape;2905;p352"/>
          <p:cNvSpPr txBox="1"/>
          <p:nvPr/>
        </p:nvSpPr>
        <p:spPr>
          <a:xfrm>
            <a:off x="667425" y="4312625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JANUARY 2040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Oil demand for cars set to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fully vanish in a few years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06" name="Google Shape;2906;p352"/>
          <p:cNvSpPr txBox="1"/>
          <p:nvPr/>
        </p:nvSpPr>
        <p:spPr>
          <a:xfrm>
            <a:off x="5361448" y="1176750"/>
            <a:ext cx="49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SHARE OF EVS IN CAR SALES, % OF TOTAL SALES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07" name="Google Shape;2907;p352"/>
          <p:cNvPicPr preferRelativeResize="0"/>
          <p:nvPr/>
        </p:nvPicPr>
        <p:blipFill rotWithShape="1">
          <a:blip r:embed="rId3">
            <a:alphaModFix/>
          </a:blip>
          <a:srcRect l="37824" t="27061" r="5373" b="7061"/>
          <a:stretch/>
        </p:blipFill>
        <p:spPr>
          <a:xfrm>
            <a:off x="4854443" y="1619425"/>
            <a:ext cx="6304123" cy="4112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896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2" name="Google Shape;2912;p353"/>
          <p:cNvPicPr preferRelativeResize="0"/>
          <p:nvPr/>
        </p:nvPicPr>
        <p:blipFill rotWithShape="1">
          <a:blip r:embed="rId3">
            <a:alphaModFix/>
          </a:blip>
          <a:srcRect l="39214" t="32320" r="9537" b="9495"/>
          <a:stretch/>
        </p:blipFill>
        <p:spPr>
          <a:xfrm>
            <a:off x="5084550" y="1741700"/>
            <a:ext cx="5972294" cy="381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913" name="Google Shape;2913;p353"/>
          <p:cNvSpPr txBox="1"/>
          <p:nvPr/>
        </p:nvSpPr>
        <p:spPr>
          <a:xfrm>
            <a:off x="491550" y="354100"/>
            <a:ext cx="1136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CL" sz="22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EV HEADLINES </a:t>
            </a:r>
            <a:r>
              <a:rPr kumimoji="0" lang="es-CL" sz="22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 PREPARE FOR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4" name="Google Shape;2914;p353"/>
          <p:cNvSpPr txBox="1"/>
          <p:nvPr/>
        </p:nvSpPr>
        <p:spPr>
          <a:xfrm>
            <a:off x="1662550" y="6376250"/>
            <a:ext cx="10273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L" sz="900" b="0" i="1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Source: RMI X-Change: EV 2023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5" name="Google Shape;2915;p353"/>
          <p:cNvSpPr txBox="1"/>
          <p:nvPr/>
        </p:nvSpPr>
        <p:spPr>
          <a:xfrm>
            <a:off x="667425" y="1638450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MARCH 2025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The ICE car fleet has peaked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and is on the decline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16" name="Google Shape;2916;p353"/>
          <p:cNvSpPr txBox="1"/>
          <p:nvPr/>
        </p:nvSpPr>
        <p:spPr>
          <a:xfrm>
            <a:off x="667425" y="2913300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FFFFFF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NOVEMBER 2026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FFFFFF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FFFFFF"/>
                </a:highlight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Global EV sales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FFFFFF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FFFFFF"/>
                </a:highlight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surpass ICE sales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FFFFFF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17" name="Google Shape;2917;p353"/>
          <p:cNvSpPr txBox="1"/>
          <p:nvPr/>
        </p:nvSpPr>
        <p:spPr>
          <a:xfrm>
            <a:off x="667425" y="4312625"/>
            <a:ext cx="3569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JANUARY 2040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Oil demand for cars set to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700" b="0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highlight>
                  <a:srgbClr val="AEE6E8"/>
                </a:highlight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fully vanish in a few years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highlight>
                <a:srgbClr val="AEE6E8"/>
              </a:highlight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18" name="Google Shape;2918;p353"/>
          <p:cNvSpPr txBox="1"/>
          <p:nvPr/>
        </p:nvSpPr>
        <p:spPr>
          <a:xfrm>
            <a:off x="5361448" y="1176750"/>
            <a:ext cx="49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4C5E7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CAR OIL DEMAND, MBPD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4C5E7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19" name="Google Shape;2919;p353"/>
          <p:cNvCxnSpPr/>
          <p:nvPr/>
        </p:nvCxnSpPr>
        <p:spPr>
          <a:xfrm>
            <a:off x="546975" y="4415225"/>
            <a:ext cx="0" cy="826200"/>
          </a:xfrm>
          <a:prstGeom prst="straightConnector1">
            <a:avLst/>
          </a:prstGeom>
          <a:noFill/>
          <a:ln w="38100" cap="flat" cmpd="sng">
            <a:solidFill>
              <a:srgbClr val="AEE6E8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85533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" name="Google Shape;2493;p336"/>
          <p:cNvSpPr txBox="1"/>
          <p:nvPr/>
        </p:nvSpPr>
        <p:spPr>
          <a:xfrm>
            <a:off x="969825" y="1430400"/>
            <a:ext cx="5465100" cy="42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46785"/>
              </a:buClr>
              <a:buSzPts val="1600"/>
              <a:buFont typeface="Montserrat"/>
              <a:buChar char="●"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Aluminio</a:t>
            </a:r>
            <a:endParaRPr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Aviation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46785"/>
              </a:buClr>
              <a:buSzPts val="1600"/>
              <a:buFont typeface="Montserrat"/>
              <a:buChar char="●"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Construction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Finance (banking)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Finance (asset management)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Finance (asset owners)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Finance (insurers)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Finance (service providers)</a:t>
            </a:r>
            <a:endParaRPr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Fast moving consumer goods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Clean energy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Refrigeration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End of internal combustion engine (heavy vehicles)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End of internal combustion engine (buses)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End of internal combustion engine (light vehicles)</a:t>
            </a:r>
            <a:endParaRPr sz="2133" b="0" i="0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4" name="Google Shape;2494;p336"/>
          <p:cNvSpPr/>
          <p:nvPr/>
        </p:nvSpPr>
        <p:spPr>
          <a:xfrm>
            <a:off x="1043801" y="2262725"/>
            <a:ext cx="4273200" cy="1296600"/>
          </a:xfrm>
          <a:prstGeom prst="rect">
            <a:avLst/>
          </a:prstGeom>
          <a:noFill/>
          <a:ln w="76200" cap="flat" cmpd="sng">
            <a:solidFill>
              <a:srgbClr val="AEE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ECD7"/>
              </a:buClr>
              <a:buSzPts val="18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5" name="Google Shape;2495;p336"/>
          <p:cNvPicPr preferRelativeResize="0"/>
          <p:nvPr/>
        </p:nvPicPr>
        <p:blipFill rotWithShape="1">
          <a:blip r:embed="rId3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496" name="Google Shape;2496;p336"/>
          <p:cNvSpPr txBox="1"/>
          <p:nvPr/>
        </p:nvSpPr>
        <p:spPr>
          <a:xfrm>
            <a:off x="1339306" y="425880"/>
            <a:ext cx="42732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es-CL" sz="47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32</a:t>
            </a:r>
            <a:r>
              <a:rPr lang="es-CL" sz="27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CL" sz="2700" b="1" i="0" u="none" strike="noStrike" cap="none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SECTORS</a:t>
            </a:r>
            <a:endParaRPr sz="17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7" name="Google Shape;2497;p336"/>
          <p:cNvSpPr txBox="1"/>
          <p:nvPr/>
        </p:nvSpPr>
        <p:spPr>
          <a:xfrm>
            <a:off x="6663450" y="1430400"/>
            <a:ext cx="4273200" cy="4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ICTs 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Metals and mining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Mobile and telecommunications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Plastics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Retail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Fashion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Hydrogen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Maritime transport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Nature-based solutions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Pharmaceuticals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Oceans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Water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Oil and gas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Steel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Cement and Concrete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Chemicals</a:t>
            </a:r>
            <a:endParaRPr sz="1600">
              <a:solidFill>
                <a:srgbClr val="54678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>
                <a:solidFill>
                  <a:srgbClr val="546785"/>
                </a:solidFill>
                <a:latin typeface="Montserrat"/>
                <a:ea typeface="Montserrat"/>
                <a:cs typeface="Montserrat"/>
                <a:sym typeface="Montserrat"/>
              </a:rPr>
              <a:t>Tourism</a:t>
            </a:r>
            <a:endParaRPr sz="1600" b="1">
              <a:solidFill>
                <a:srgbClr val="F763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98" name="Google Shape;2498;p336"/>
          <p:cNvCxnSpPr/>
          <p:nvPr/>
        </p:nvCxnSpPr>
        <p:spPr>
          <a:xfrm rot="10800000">
            <a:off x="1339425" y="1227225"/>
            <a:ext cx="4176900" cy="0"/>
          </a:xfrm>
          <a:prstGeom prst="straightConnector1">
            <a:avLst/>
          </a:prstGeom>
          <a:noFill/>
          <a:ln w="9525" cap="flat" cmpd="sng">
            <a:solidFill>
              <a:srgbClr val="AEE6E8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2570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7" name="Google Shape;2397;p333"/>
          <p:cNvPicPr preferRelativeResize="0"/>
          <p:nvPr/>
        </p:nvPicPr>
        <p:blipFill rotWithShape="1">
          <a:blip r:embed="rId3">
            <a:alphaModFix amt="63000"/>
          </a:blip>
          <a:srcRect/>
          <a:stretch/>
        </p:blipFill>
        <p:spPr>
          <a:xfrm>
            <a:off x="617712" y="-6434950"/>
            <a:ext cx="10623974" cy="59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8" name="Google Shape;2398;p333"/>
          <p:cNvSpPr/>
          <p:nvPr/>
        </p:nvSpPr>
        <p:spPr>
          <a:xfrm>
            <a:off x="6078550" y="543573"/>
            <a:ext cx="210900" cy="222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333"/>
          <p:cNvSpPr txBox="1"/>
          <p:nvPr/>
        </p:nvSpPr>
        <p:spPr>
          <a:xfrm>
            <a:off x="6298975" y="491488"/>
            <a:ext cx="1073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Asset Owners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00" name="Google Shape;2400;p333"/>
          <p:cNvGrpSpPr/>
          <p:nvPr/>
        </p:nvGrpSpPr>
        <p:grpSpPr>
          <a:xfrm>
            <a:off x="5203375" y="891030"/>
            <a:ext cx="2280713" cy="5033120"/>
            <a:chOff x="5203375" y="891030"/>
            <a:chExt cx="2280713" cy="5033120"/>
          </a:xfrm>
        </p:grpSpPr>
        <p:sp>
          <p:nvSpPr>
            <p:cNvPr id="2401" name="Google Shape;2401;p333"/>
            <p:cNvSpPr/>
            <p:nvPr/>
          </p:nvSpPr>
          <p:spPr>
            <a:xfrm>
              <a:off x="6078550" y="932804"/>
              <a:ext cx="210900" cy="222300"/>
            </a:xfrm>
            <a:prstGeom prst="rect">
              <a:avLst/>
            </a:prstGeom>
            <a:solidFill>
              <a:srgbClr val="FF4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333"/>
            <p:cNvSpPr txBox="1"/>
            <p:nvPr/>
          </p:nvSpPr>
          <p:spPr>
            <a:xfrm>
              <a:off x="6312588" y="891030"/>
              <a:ext cx="1171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Asset Managers</a:t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403" name="Google Shape;2403;p333"/>
            <p:cNvGrpSpPr/>
            <p:nvPr/>
          </p:nvGrpSpPr>
          <p:grpSpPr>
            <a:xfrm>
              <a:off x="5203375" y="5359002"/>
              <a:ext cx="892500" cy="565148"/>
              <a:chOff x="5203375" y="5359002"/>
              <a:chExt cx="892500" cy="565148"/>
            </a:xfrm>
          </p:grpSpPr>
          <p:cxnSp>
            <p:nvCxnSpPr>
              <p:cNvPr id="2404" name="Google Shape;2404;p333"/>
              <p:cNvCxnSpPr/>
              <p:nvPr/>
            </p:nvCxnSpPr>
            <p:spPr>
              <a:xfrm>
                <a:off x="5593981" y="5367350"/>
                <a:ext cx="0" cy="196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405" name="Google Shape;2405;p333"/>
              <p:cNvSpPr/>
              <p:nvPr/>
            </p:nvSpPr>
            <p:spPr>
              <a:xfrm>
                <a:off x="5470075" y="5359002"/>
                <a:ext cx="247800" cy="76800"/>
              </a:xfrm>
              <a:prstGeom prst="rect">
                <a:avLst/>
              </a:prstGeom>
              <a:solidFill>
                <a:srgbClr val="FF4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333"/>
              <p:cNvSpPr/>
              <p:nvPr/>
            </p:nvSpPr>
            <p:spPr>
              <a:xfrm>
                <a:off x="5470075" y="5435743"/>
                <a:ext cx="247800" cy="318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333"/>
              <p:cNvSpPr txBox="1"/>
              <p:nvPr/>
            </p:nvSpPr>
            <p:spPr>
              <a:xfrm>
                <a:off x="5203375" y="5585450"/>
                <a:ext cx="892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CL" sz="1000" b="0" i="0" u="none" strike="noStrike" cap="non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Dec 2020 </a:t>
                </a:r>
                <a:endParaRPr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408" name="Google Shape;2408;p333"/>
          <p:cNvGrpSpPr/>
          <p:nvPr/>
        </p:nvGrpSpPr>
        <p:grpSpPr>
          <a:xfrm>
            <a:off x="6157375" y="493175"/>
            <a:ext cx="2831588" cy="5430975"/>
            <a:chOff x="6157375" y="493175"/>
            <a:chExt cx="2831588" cy="5430975"/>
          </a:xfrm>
        </p:grpSpPr>
        <p:sp>
          <p:nvSpPr>
            <p:cNvPr id="2409" name="Google Shape;2409;p333"/>
            <p:cNvSpPr/>
            <p:nvPr/>
          </p:nvSpPr>
          <p:spPr>
            <a:xfrm>
              <a:off x="7583425" y="550659"/>
              <a:ext cx="210900" cy="222300"/>
            </a:xfrm>
            <a:prstGeom prst="rect">
              <a:avLst/>
            </a:prstGeom>
            <a:solidFill>
              <a:srgbClr val="8825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33"/>
            <p:cNvSpPr txBox="1"/>
            <p:nvPr/>
          </p:nvSpPr>
          <p:spPr>
            <a:xfrm>
              <a:off x="7817463" y="493175"/>
              <a:ext cx="1171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L"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Banks</a:t>
              </a:r>
              <a:endParaRPr sz="9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411" name="Google Shape;2411;p333"/>
            <p:cNvGrpSpPr/>
            <p:nvPr/>
          </p:nvGrpSpPr>
          <p:grpSpPr>
            <a:xfrm>
              <a:off x="6157375" y="4907104"/>
              <a:ext cx="781200" cy="1017046"/>
              <a:chOff x="6157375" y="4907104"/>
              <a:chExt cx="781200" cy="1017046"/>
            </a:xfrm>
          </p:grpSpPr>
          <p:cxnSp>
            <p:nvCxnSpPr>
              <p:cNvPr id="2412" name="Google Shape;2412;p333"/>
              <p:cNvCxnSpPr/>
              <p:nvPr/>
            </p:nvCxnSpPr>
            <p:spPr>
              <a:xfrm>
                <a:off x="6547964" y="5367350"/>
                <a:ext cx="0" cy="196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413" name="Google Shape;2413;p333"/>
              <p:cNvSpPr/>
              <p:nvPr/>
            </p:nvSpPr>
            <p:spPr>
              <a:xfrm>
                <a:off x="6424063" y="5198129"/>
                <a:ext cx="247800" cy="213300"/>
              </a:xfrm>
              <a:prstGeom prst="rect">
                <a:avLst/>
              </a:prstGeom>
              <a:solidFill>
                <a:srgbClr val="FF4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33"/>
              <p:cNvSpPr/>
              <p:nvPr/>
            </p:nvSpPr>
            <p:spPr>
              <a:xfrm>
                <a:off x="6424063" y="4907104"/>
                <a:ext cx="247800" cy="300600"/>
              </a:xfrm>
              <a:prstGeom prst="rect">
                <a:avLst/>
              </a:prstGeom>
              <a:solidFill>
                <a:srgbClr val="8825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333"/>
              <p:cNvSpPr/>
              <p:nvPr/>
            </p:nvSpPr>
            <p:spPr>
              <a:xfrm>
                <a:off x="6424063" y="5411572"/>
                <a:ext cx="247800" cy="507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333"/>
              <p:cNvSpPr txBox="1"/>
              <p:nvPr/>
            </p:nvSpPr>
            <p:spPr>
              <a:xfrm>
                <a:off x="6157375" y="5585450"/>
                <a:ext cx="781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CL" sz="1000" b="0" i="0" u="none" strike="noStrike" cap="non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</a:t>
                </a:r>
                <a:r>
                  <a:rPr lang="es-CL" sz="10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</a:t>
                </a:r>
                <a:r>
                  <a:rPr lang="es-CL" sz="1000" b="0" i="0" u="none" strike="noStrike" cap="non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 2021 </a:t>
                </a:r>
                <a:endParaRPr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2417" name="Google Shape;2417;p333"/>
          <p:cNvGrpSpPr/>
          <p:nvPr/>
        </p:nvGrpSpPr>
        <p:grpSpPr>
          <a:xfrm>
            <a:off x="7583430" y="904092"/>
            <a:ext cx="2839370" cy="5457433"/>
            <a:chOff x="7583430" y="904092"/>
            <a:chExt cx="2839370" cy="5457433"/>
          </a:xfrm>
        </p:grpSpPr>
        <p:sp>
          <p:nvSpPr>
            <p:cNvPr id="2418" name="Google Shape;2418;p333"/>
            <p:cNvSpPr/>
            <p:nvPr/>
          </p:nvSpPr>
          <p:spPr>
            <a:xfrm>
              <a:off x="9031230" y="974711"/>
              <a:ext cx="210900" cy="2223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33"/>
            <p:cNvSpPr/>
            <p:nvPr/>
          </p:nvSpPr>
          <p:spPr>
            <a:xfrm>
              <a:off x="7583430" y="957933"/>
              <a:ext cx="210900" cy="222300"/>
            </a:xfrm>
            <a:prstGeom prst="rect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33"/>
            <p:cNvSpPr txBox="1"/>
            <p:nvPr/>
          </p:nvSpPr>
          <p:spPr>
            <a:xfrm>
              <a:off x="9251300" y="914775"/>
              <a:ext cx="1171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s-CL"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Insurance</a:t>
              </a:r>
              <a:endParaRPr sz="9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21" name="Google Shape;2421;p333"/>
            <p:cNvSpPr txBox="1"/>
            <p:nvPr/>
          </p:nvSpPr>
          <p:spPr>
            <a:xfrm>
              <a:off x="7803500" y="904092"/>
              <a:ext cx="1171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Service Providers</a:t>
              </a:r>
              <a:endPara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422" name="Google Shape;2422;p333"/>
            <p:cNvCxnSpPr/>
            <p:nvPr/>
          </p:nvCxnSpPr>
          <p:spPr>
            <a:xfrm>
              <a:off x="8476133" y="5367350"/>
              <a:ext cx="0" cy="196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3" name="Google Shape;2423;p333"/>
            <p:cNvSpPr/>
            <p:nvPr/>
          </p:nvSpPr>
          <p:spPr>
            <a:xfrm>
              <a:off x="8365400" y="4911348"/>
              <a:ext cx="247800" cy="478500"/>
            </a:xfrm>
            <a:prstGeom prst="rect">
              <a:avLst/>
            </a:prstGeom>
            <a:solidFill>
              <a:srgbClr val="FF4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33"/>
            <p:cNvSpPr/>
            <p:nvPr/>
          </p:nvSpPr>
          <p:spPr>
            <a:xfrm>
              <a:off x="8365400" y="4443394"/>
              <a:ext cx="247800" cy="548400"/>
            </a:xfrm>
            <a:prstGeom prst="rect">
              <a:avLst/>
            </a:prstGeom>
            <a:solidFill>
              <a:srgbClr val="8825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33"/>
            <p:cNvSpPr/>
            <p:nvPr/>
          </p:nvSpPr>
          <p:spPr>
            <a:xfrm>
              <a:off x="8365400" y="4343400"/>
              <a:ext cx="247800" cy="93300"/>
            </a:xfrm>
            <a:prstGeom prst="rect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33"/>
            <p:cNvSpPr/>
            <p:nvPr/>
          </p:nvSpPr>
          <p:spPr>
            <a:xfrm>
              <a:off x="8365400" y="5389748"/>
              <a:ext cx="247800" cy="768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33"/>
            <p:cNvSpPr txBox="1"/>
            <p:nvPr/>
          </p:nvSpPr>
          <p:spPr>
            <a:xfrm>
              <a:off x="8098700" y="5585450"/>
              <a:ext cx="78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 2021 </a:t>
              </a:r>
              <a:endParaRPr sz="1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428" name="Google Shape;2428;p333"/>
            <p:cNvPicPr preferRelativeResize="0"/>
            <p:nvPr/>
          </p:nvPicPr>
          <p:blipFill rotWithShape="1">
            <a:blip r:embed="rId4">
              <a:alphaModFix/>
            </a:blip>
            <a:srcRect r="3241"/>
            <a:stretch/>
          </p:blipFill>
          <p:spPr>
            <a:xfrm>
              <a:off x="8010055" y="5864500"/>
              <a:ext cx="949125" cy="4970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429" name="Google Shape;2429;p333"/>
          <p:cNvCxnSpPr>
            <a:stCxn id="2430" idx="2"/>
          </p:cNvCxnSpPr>
          <p:nvPr/>
        </p:nvCxnSpPr>
        <p:spPr>
          <a:xfrm rot="5400000">
            <a:off x="4062600" y="-1163775"/>
            <a:ext cx="3779700" cy="8862000"/>
          </a:xfrm>
          <a:prstGeom prst="curvedConnector2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2431" name="Google Shape;2431;p333"/>
          <p:cNvGrpSpPr/>
          <p:nvPr/>
        </p:nvGrpSpPr>
        <p:grpSpPr>
          <a:xfrm>
            <a:off x="10282925" y="1423550"/>
            <a:ext cx="781200" cy="4500600"/>
            <a:chOff x="10282925" y="1423550"/>
            <a:chExt cx="781200" cy="4500600"/>
          </a:xfrm>
        </p:grpSpPr>
        <p:grpSp>
          <p:nvGrpSpPr>
            <p:cNvPr id="2432" name="Google Shape;2432;p333"/>
            <p:cNvGrpSpPr/>
            <p:nvPr/>
          </p:nvGrpSpPr>
          <p:grpSpPr>
            <a:xfrm>
              <a:off x="10523925" y="1423550"/>
              <a:ext cx="247800" cy="4140000"/>
              <a:chOff x="10523925" y="1423550"/>
              <a:chExt cx="247800" cy="4140000"/>
            </a:xfrm>
          </p:grpSpPr>
          <p:cxnSp>
            <p:nvCxnSpPr>
              <p:cNvPr id="2433" name="Google Shape;2433;p333"/>
              <p:cNvCxnSpPr/>
              <p:nvPr/>
            </p:nvCxnSpPr>
            <p:spPr>
              <a:xfrm>
                <a:off x="10647833" y="5367350"/>
                <a:ext cx="0" cy="196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434" name="Google Shape;2434;p333"/>
              <p:cNvSpPr/>
              <p:nvPr/>
            </p:nvSpPr>
            <p:spPr>
              <a:xfrm>
                <a:off x="10523925" y="4590504"/>
                <a:ext cx="247800" cy="8637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333"/>
              <p:cNvSpPr/>
              <p:nvPr/>
            </p:nvSpPr>
            <p:spPr>
              <a:xfrm>
                <a:off x="10523925" y="2613050"/>
                <a:ext cx="247800" cy="1989900"/>
              </a:xfrm>
              <a:prstGeom prst="rect">
                <a:avLst/>
              </a:prstGeom>
              <a:solidFill>
                <a:srgbClr val="FF4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333"/>
              <p:cNvSpPr/>
              <p:nvPr/>
            </p:nvSpPr>
            <p:spPr>
              <a:xfrm>
                <a:off x="10523925" y="1826775"/>
                <a:ext cx="247800" cy="804900"/>
              </a:xfrm>
              <a:prstGeom prst="rect">
                <a:avLst/>
              </a:prstGeom>
              <a:solidFill>
                <a:srgbClr val="8825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333"/>
              <p:cNvSpPr/>
              <p:nvPr/>
            </p:nvSpPr>
            <p:spPr>
              <a:xfrm>
                <a:off x="10523925" y="1587650"/>
                <a:ext cx="247800" cy="261000"/>
              </a:xfrm>
              <a:prstGeom prst="rect">
                <a:avLst/>
              </a:pr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333"/>
              <p:cNvSpPr/>
              <p:nvPr/>
            </p:nvSpPr>
            <p:spPr>
              <a:xfrm>
                <a:off x="10523925" y="1423550"/>
                <a:ext cx="247800" cy="164100"/>
              </a:xfrm>
              <a:prstGeom prst="rect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39" name="Google Shape;2439;p333"/>
            <p:cNvSpPr txBox="1"/>
            <p:nvPr/>
          </p:nvSpPr>
          <p:spPr>
            <a:xfrm>
              <a:off x="10282925" y="5585450"/>
              <a:ext cx="78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Nov 2022 </a:t>
              </a:r>
              <a:endParaRPr sz="1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440" name="Google Shape;2440;p333"/>
          <p:cNvSpPr txBox="1"/>
          <p:nvPr/>
        </p:nvSpPr>
        <p:spPr>
          <a:xfrm>
            <a:off x="1872800" y="2452575"/>
            <a:ext cx="811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CL" sz="42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US$ 153.000.000.000.000</a:t>
            </a:r>
            <a:endParaRPr sz="4200" b="0" i="0" u="none" strike="noStrike" cap="non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441" name="Google Shape;2441;p333"/>
          <p:cNvGrpSpPr/>
          <p:nvPr/>
        </p:nvGrpSpPr>
        <p:grpSpPr>
          <a:xfrm>
            <a:off x="878775" y="617750"/>
            <a:ext cx="10074875" cy="4847700"/>
            <a:chOff x="954975" y="617750"/>
            <a:chExt cx="10074875" cy="4847700"/>
          </a:xfrm>
        </p:grpSpPr>
        <p:cxnSp>
          <p:nvCxnSpPr>
            <p:cNvPr id="2442" name="Google Shape;2442;p333"/>
            <p:cNvCxnSpPr/>
            <p:nvPr/>
          </p:nvCxnSpPr>
          <p:spPr>
            <a:xfrm>
              <a:off x="1567550" y="5465450"/>
              <a:ext cx="9462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443" name="Google Shape;2443;p333"/>
            <p:cNvCxnSpPr/>
            <p:nvPr/>
          </p:nvCxnSpPr>
          <p:spPr>
            <a:xfrm rot="10800000">
              <a:off x="1567550" y="617750"/>
              <a:ext cx="0" cy="4847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444" name="Google Shape;2444;p333"/>
            <p:cNvCxnSpPr/>
            <p:nvPr/>
          </p:nvCxnSpPr>
          <p:spPr>
            <a:xfrm>
              <a:off x="1474338" y="2696121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5" name="Google Shape;2445;p333"/>
            <p:cNvCxnSpPr/>
            <p:nvPr/>
          </p:nvCxnSpPr>
          <p:spPr>
            <a:xfrm>
              <a:off x="1476375" y="5465450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6" name="Google Shape;2446;p333"/>
            <p:cNvCxnSpPr/>
            <p:nvPr/>
          </p:nvCxnSpPr>
          <p:spPr>
            <a:xfrm>
              <a:off x="1474338" y="4080786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7" name="Google Shape;2447;p333"/>
            <p:cNvCxnSpPr/>
            <p:nvPr/>
          </p:nvCxnSpPr>
          <p:spPr>
            <a:xfrm>
              <a:off x="1474338" y="4773118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8" name="Google Shape;2448;p333"/>
            <p:cNvCxnSpPr/>
            <p:nvPr/>
          </p:nvCxnSpPr>
          <p:spPr>
            <a:xfrm>
              <a:off x="1474338" y="3388454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9" name="Google Shape;2449;p333"/>
            <p:cNvCxnSpPr/>
            <p:nvPr/>
          </p:nvCxnSpPr>
          <p:spPr>
            <a:xfrm>
              <a:off x="1474338" y="2003789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0" name="Google Shape;2450;p333"/>
            <p:cNvCxnSpPr/>
            <p:nvPr/>
          </p:nvCxnSpPr>
          <p:spPr>
            <a:xfrm>
              <a:off x="1474338" y="1311457"/>
              <a:ext cx="190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51" name="Google Shape;2451;p333"/>
            <p:cNvSpPr txBox="1"/>
            <p:nvPr/>
          </p:nvSpPr>
          <p:spPr>
            <a:xfrm>
              <a:off x="978675" y="4559625"/>
              <a:ext cx="438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2" name="Google Shape;2452;p333"/>
            <p:cNvSpPr txBox="1"/>
            <p:nvPr/>
          </p:nvSpPr>
          <p:spPr>
            <a:xfrm>
              <a:off x="954975" y="3911925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3" name="Google Shape;2453;p333"/>
            <p:cNvSpPr txBox="1"/>
            <p:nvPr/>
          </p:nvSpPr>
          <p:spPr>
            <a:xfrm>
              <a:off x="954975" y="3215500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4" name="Google Shape;2454;p333"/>
            <p:cNvSpPr txBox="1"/>
            <p:nvPr/>
          </p:nvSpPr>
          <p:spPr>
            <a:xfrm>
              <a:off x="954975" y="2519075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5" name="Google Shape;2455;p333"/>
            <p:cNvSpPr txBox="1"/>
            <p:nvPr/>
          </p:nvSpPr>
          <p:spPr>
            <a:xfrm>
              <a:off x="954975" y="1826775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6" name="Google Shape;2456;p333"/>
            <p:cNvSpPr txBox="1"/>
            <p:nvPr/>
          </p:nvSpPr>
          <p:spPr>
            <a:xfrm>
              <a:off x="954975" y="1134463"/>
              <a:ext cx="485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L" sz="11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600</a:t>
              </a:r>
              <a:endParaRPr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430" name="Google Shape;2430;p333"/>
          <p:cNvSpPr/>
          <p:nvPr/>
        </p:nvSpPr>
        <p:spPr>
          <a:xfrm>
            <a:off x="10344150" y="1284075"/>
            <a:ext cx="78600" cy="933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7" name="Google Shape;2457;p333"/>
          <p:cNvPicPr preferRelativeResize="0"/>
          <p:nvPr/>
        </p:nvPicPr>
        <p:blipFill rotWithShape="1">
          <a:blip r:embed="rId5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8" name="Google Shape;2458;p3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2800" y="503825"/>
            <a:ext cx="3611136" cy="59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9" name="Google Shape;2459;p333"/>
          <p:cNvGrpSpPr/>
          <p:nvPr/>
        </p:nvGrpSpPr>
        <p:grpSpPr>
          <a:xfrm>
            <a:off x="1724025" y="5429519"/>
            <a:ext cx="781200" cy="1107481"/>
            <a:chOff x="1724025" y="5429519"/>
            <a:chExt cx="781200" cy="1107481"/>
          </a:xfrm>
        </p:grpSpPr>
        <p:cxnSp>
          <p:nvCxnSpPr>
            <p:cNvPr id="2460" name="Google Shape;2460;p333"/>
            <p:cNvCxnSpPr/>
            <p:nvPr/>
          </p:nvCxnSpPr>
          <p:spPr>
            <a:xfrm>
              <a:off x="2114625" y="5478800"/>
              <a:ext cx="0" cy="93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61" name="Google Shape;2461;p333"/>
            <p:cNvSpPr/>
            <p:nvPr/>
          </p:nvSpPr>
          <p:spPr>
            <a:xfrm>
              <a:off x="1990725" y="5429519"/>
              <a:ext cx="247800" cy="318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33"/>
            <p:cNvSpPr txBox="1"/>
            <p:nvPr/>
          </p:nvSpPr>
          <p:spPr>
            <a:xfrm>
              <a:off x="1724025" y="5585450"/>
              <a:ext cx="78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Sep 2019 </a:t>
              </a:r>
              <a:endParaRPr sz="1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463" name="Google Shape;2463;p333"/>
            <p:cNvPicPr preferRelativeResize="0"/>
            <p:nvPr/>
          </p:nvPicPr>
          <p:blipFill rotWithShape="1">
            <a:blip r:embed="rId7">
              <a:alphaModFix/>
            </a:blip>
            <a:srcRect l="8093" t="11158" r="7681" b="4559"/>
            <a:stretch/>
          </p:blipFill>
          <p:spPr>
            <a:xfrm>
              <a:off x="1841075" y="5937500"/>
              <a:ext cx="549775" cy="599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4" name="Google Shape;2464;p333"/>
          <p:cNvSpPr/>
          <p:nvPr/>
        </p:nvSpPr>
        <p:spPr>
          <a:xfrm rot="5400000">
            <a:off x="2067975" y="6488353"/>
            <a:ext cx="93300" cy="80700"/>
          </a:xfrm>
          <a:prstGeom prst="triangle">
            <a:avLst>
              <a:gd name="adj" fmla="val 50000"/>
            </a:avLst>
          </a:prstGeom>
          <a:solidFill>
            <a:srgbClr val="44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5" name="Google Shape;2465;p333"/>
          <p:cNvSpPr/>
          <p:nvPr/>
        </p:nvSpPr>
        <p:spPr>
          <a:xfrm rot="5400000">
            <a:off x="2067975" y="6488353"/>
            <a:ext cx="93300" cy="80700"/>
          </a:xfrm>
          <a:prstGeom prst="triangle">
            <a:avLst>
              <a:gd name="adj" fmla="val 50000"/>
            </a:avLst>
          </a:prstGeom>
          <a:solidFill>
            <a:srgbClr val="44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6" name="Google Shape;2466;p333"/>
          <p:cNvGrpSpPr/>
          <p:nvPr/>
        </p:nvGrpSpPr>
        <p:grpSpPr>
          <a:xfrm>
            <a:off x="2441475" y="5429519"/>
            <a:ext cx="781200" cy="1183669"/>
            <a:chOff x="2441475" y="5429519"/>
            <a:chExt cx="781200" cy="1183669"/>
          </a:xfrm>
        </p:grpSpPr>
        <p:cxnSp>
          <p:nvCxnSpPr>
            <p:cNvPr id="2467" name="Google Shape;2467;p333"/>
            <p:cNvCxnSpPr/>
            <p:nvPr/>
          </p:nvCxnSpPr>
          <p:spPr>
            <a:xfrm>
              <a:off x="2813025" y="5478800"/>
              <a:ext cx="0" cy="93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68" name="Google Shape;2468;p333"/>
            <p:cNvSpPr/>
            <p:nvPr/>
          </p:nvSpPr>
          <p:spPr>
            <a:xfrm>
              <a:off x="2708175" y="5429519"/>
              <a:ext cx="247800" cy="318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33"/>
            <p:cNvSpPr txBox="1"/>
            <p:nvPr/>
          </p:nvSpPr>
          <p:spPr>
            <a:xfrm>
              <a:off x="2441475" y="5585450"/>
              <a:ext cx="78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</a:t>
              </a:r>
              <a:r>
                <a:rPr lang="es-CL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r>
                <a:rPr lang="es-CL" sz="10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 2019 </a:t>
              </a:r>
              <a:endParaRPr sz="1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470" name="Google Shape;2470;p333"/>
            <p:cNvPicPr preferRelativeResize="0"/>
            <p:nvPr/>
          </p:nvPicPr>
          <p:blipFill rotWithShape="1">
            <a:blip r:embed="rId8">
              <a:alphaModFix/>
            </a:blip>
            <a:srcRect b="3409"/>
            <a:stretch/>
          </p:blipFill>
          <p:spPr>
            <a:xfrm>
              <a:off x="2505225" y="5861312"/>
              <a:ext cx="517300" cy="751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337"/>
          <p:cNvSpPr txBox="1"/>
          <p:nvPr/>
        </p:nvSpPr>
        <p:spPr>
          <a:xfrm>
            <a:off x="2782196" y="3224615"/>
            <a:ext cx="662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8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1992 - </a:t>
            </a:r>
            <a:r>
              <a:rPr lang="es-CL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lang="es-CL" sz="16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WE HAVE AT LEAST 3 PROBLEMS!”</a:t>
            </a:r>
            <a:endParaRPr sz="1600" b="1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4" name="Google Shape;2504;p337"/>
          <p:cNvSpPr txBox="1"/>
          <p:nvPr/>
        </p:nvSpPr>
        <p:spPr>
          <a:xfrm>
            <a:off x="3397754" y="2816700"/>
            <a:ext cx="539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8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1972 -</a:t>
            </a:r>
            <a:r>
              <a:rPr lang="es-CL" sz="1600">
                <a:solidFill>
                  <a:srgbClr val="8598B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CL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lang="es-CL" sz="16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WE HAVE A PROBLEM!”</a:t>
            </a:r>
            <a:endParaRPr sz="1600" b="1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5" name="Google Shape;2505;p337" descr="United Nations Framework Convention on Climate Change | Land Portal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6" name="Google Shape;2506;p3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690" y="4205465"/>
            <a:ext cx="2598854" cy="1014009"/>
          </a:xfrm>
          <a:prstGeom prst="rect">
            <a:avLst/>
          </a:prstGeom>
          <a:noFill/>
          <a:ln>
            <a:noFill/>
          </a:ln>
        </p:spPr>
      </p:pic>
      <p:sp>
        <p:nvSpPr>
          <p:cNvPr id="2507" name="Google Shape;2507;p337"/>
          <p:cNvSpPr txBox="1"/>
          <p:nvPr/>
        </p:nvSpPr>
        <p:spPr>
          <a:xfrm>
            <a:off x="2540700" y="3632550"/>
            <a:ext cx="741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8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2022 - </a:t>
            </a:r>
            <a:r>
              <a:rPr lang="es-CL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lang="es-CL" sz="16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WE HAVE AT LEAST 2 MORE PROBLEMS!”</a:t>
            </a:r>
            <a:endParaRPr sz="1600" b="1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8" name="Google Shape;2508;p3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0311" y="5310025"/>
            <a:ext cx="2048414" cy="9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9" name="Google Shape;2509;p337"/>
          <p:cNvPicPr preferRelativeResize="0"/>
          <p:nvPr/>
        </p:nvPicPr>
        <p:blipFill rotWithShape="1">
          <a:blip r:embed="rId5">
            <a:alphaModFix/>
          </a:blip>
          <a:srcRect t="25329" b="11094"/>
          <a:stretch/>
        </p:blipFill>
        <p:spPr>
          <a:xfrm>
            <a:off x="2700251" y="5437336"/>
            <a:ext cx="2270165" cy="7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3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45999" y="4428241"/>
            <a:ext cx="3014402" cy="84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3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8883" y="4137125"/>
            <a:ext cx="1566218" cy="142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337"/>
          <p:cNvPicPr preferRelativeResize="0"/>
          <p:nvPr/>
        </p:nvPicPr>
        <p:blipFill rotWithShape="1">
          <a:blip r:embed="rId8">
            <a:alphaModFix amt="60000"/>
          </a:blip>
          <a:srcRect t="21748" b="32724"/>
          <a:stretch/>
        </p:blipFill>
        <p:spPr>
          <a:xfrm>
            <a:off x="-2000" y="325"/>
            <a:ext cx="12192001" cy="272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3" name="Google Shape;2513;p337"/>
          <p:cNvPicPr preferRelativeResize="0"/>
          <p:nvPr/>
        </p:nvPicPr>
        <p:blipFill rotWithShape="1">
          <a:blip r:embed="rId9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Google Shape;2686;p339"/>
          <p:cNvPicPr preferRelativeResize="0"/>
          <p:nvPr/>
        </p:nvPicPr>
        <p:blipFill rotWithShape="1">
          <a:blip r:embed="rId3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87" name="Google Shape;2687;p339"/>
          <p:cNvSpPr txBox="1"/>
          <p:nvPr/>
        </p:nvSpPr>
        <p:spPr>
          <a:xfrm>
            <a:off x="491549" y="354100"/>
            <a:ext cx="1050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GLOBAL PLASTIC </a:t>
            </a:r>
            <a:r>
              <a:rPr lang="es-CL" sz="22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POLLUTION AGREEMENT</a:t>
            </a:r>
            <a:endParaRPr sz="2200" b="1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88" name="Google Shape;2688;p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4450" y="1166425"/>
            <a:ext cx="9103101" cy="512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341"/>
          <p:cNvSpPr/>
          <p:nvPr/>
        </p:nvSpPr>
        <p:spPr>
          <a:xfrm>
            <a:off x="0" y="0"/>
            <a:ext cx="3498000" cy="6858000"/>
          </a:xfrm>
          <a:prstGeom prst="rect">
            <a:avLst/>
          </a:prstGeom>
          <a:solidFill>
            <a:srgbClr val="4654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4" name="Google Shape;2704;p341"/>
          <p:cNvSpPr txBox="1"/>
          <p:nvPr/>
        </p:nvSpPr>
        <p:spPr>
          <a:xfrm>
            <a:off x="413800" y="2914321"/>
            <a:ext cx="26703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Food systems must be transformed to benefit people and the planet, adapt to 1.5°C and be resilient and equitable.</a:t>
            </a:r>
            <a:endParaRPr sz="2200" b="0" i="0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05" name="Google Shape;2705;p341"/>
          <p:cNvCxnSpPr/>
          <p:nvPr/>
        </p:nvCxnSpPr>
        <p:spPr>
          <a:xfrm rot="10800000">
            <a:off x="413904" y="2599095"/>
            <a:ext cx="2670300" cy="0"/>
          </a:xfrm>
          <a:prstGeom prst="straightConnector1">
            <a:avLst/>
          </a:prstGeom>
          <a:noFill/>
          <a:ln w="9525" cap="flat" cmpd="sng">
            <a:solidFill>
              <a:srgbClr val="AEE6E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06" name="Google Shape;2706;p341"/>
          <p:cNvSpPr/>
          <p:nvPr/>
        </p:nvSpPr>
        <p:spPr>
          <a:xfrm>
            <a:off x="6493031" y="965273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7" name="Google Shape;2707;p341"/>
          <p:cNvSpPr txBox="1"/>
          <p:nvPr/>
        </p:nvSpPr>
        <p:spPr>
          <a:xfrm>
            <a:off x="6526431" y="908874"/>
            <a:ext cx="8472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30%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8" name="Google Shape;2708;p341"/>
          <p:cNvSpPr/>
          <p:nvPr/>
        </p:nvSpPr>
        <p:spPr>
          <a:xfrm>
            <a:off x="7496467" y="965267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9" name="Google Shape;2709;p341"/>
          <p:cNvSpPr/>
          <p:nvPr/>
        </p:nvSpPr>
        <p:spPr>
          <a:xfrm>
            <a:off x="6493031" y="1458131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0" name="Google Shape;2710;p341"/>
          <p:cNvSpPr txBox="1"/>
          <p:nvPr/>
        </p:nvSpPr>
        <p:spPr>
          <a:xfrm>
            <a:off x="6526431" y="1401731"/>
            <a:ext cx="8472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1" name="Google Shape;2711;p341"/>
          <p:cNvSpPr/>
          <p:nvPr/>
        </p:nvSpPr>
        <p:spPr>
          <a:xfrm>
            <a:off x="7496467" y="1458127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341"/>
          <p:cNvSpPr/>
          <p:nvPr/>
        </p:nvSpPr>
        <p:spPr>
          <a:xfrm>
            <a:off x="6493031" y="1950988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341"/>
          <p:cNvSpPr txBox="1"/>
          <p:nvPr/>
        </p:nvSpPr>
        <p:spPr>
          <a:xfrm>
            <a:off x="6526431" y="1894588"/>
            <a:ext cx="8472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86%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4" name="Google Shape;2714;p341"/>
          <p:cNvSpPr/>
          <p:nvPr/>
        </p:nvSpPr>
        <p:spPr>
          <a:xfrm>
            <a:off x="7496467" y="1950987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5" name="Google Shape;2715;p341"/>
          <p:cNvCxnSpPr/>
          <p:nvPr/>
        </p:nvCxnSpPr>
        <p:spPr>
          <a:xfrm rot="10800000">
            <a:off x="6493367" y="2539933"/>
            <a:ext cx="5442300" cy="0"/>
          </a:xfrm>
          <a:prstGeom prst="straightConnector1">
            <a:avLst/>
          </a:prstGeom>
          <a:noFill/>
          <a:ln w="9525" cap="flat" cmpd="sng">
            <a:solidFill>
              <a:srgbClr val="46546A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716" name="Google Shape;2716;p341"/>
          <p:cNvSpPr/>
          <p:nvPr/>
        </p:nvSpPr>
        <p:spPr>
          <a:xfrm>
            <a:off x="6493031" y="2679773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7" name="Google Shape;2717;p341"/>
          <p:cNvSpPr txBox="1"/>
          <p:nvPr/>
        </p:nvSpPr>
        <p:spPr>
          <a:xfrm>
            <a:off x="6403601" y="2623367"/>
            <a:ext cx="1092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820M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8" name="Google Shape;2718;p341"/>
          <p:cNvSpPr/>
          <p:nvPr/>
        </p:nvSpPr>
        <p:spPr>
          <a:xfrm>
            <a:off x="7496467" y="2679773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9" name="Google Shape;2719;p341"/>
          <p:cNvSpPr/>
          <p:nvPr/>
        </p:nvSpPr>
        <p:spPr>
          <a:xfrm>
            <a:off x="6493031" y="3172631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0" name="Google Shape;2720;p341"/>
          <p:cNvSpPr txBox="1"/>
          <p:nvPr/>
        </p:nvSpPr>
        <p:spPr>
          <a:xfrm>
            <a:off x="6526431" y="3116231"/>
            <a:ext cx="8472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3bn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1" name="Google Shape;2721;p341"/>
          <p:cNvSpPr/>
          <p:nvPr/>
        </p:nvSpPr>
        <p:spPr>
          <a:xfrm>
            <a:off x="7496467" y="3172633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2" name="Google Shape;2722;p341"/>
          <p:cNvSpPr/>
          <p:nvPr/>
        </p:nvSpPr>
        <p:spPr>
          <a:xfrm>
            <a:off x="6493031" y="3665488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3" name="Google Shape;2723;p341"/>
          <p:cNvSpPr txBox="1"/>
          <p:nvPr/>
        </p:nvSpPr>
        <p:spPr>
          <a:xfrm>
            <a:off x="6526431" y="3609088"/>
            <a:ext cx="8472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30%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4" name="Google Shape;2724;p341"/>
          <p:cNvSpPr/>
          <p:nvPr/>
        </p:nvSpPr>
        <p:spPr>
          <a:xfrm>
            <a:off x="7496467" y="3665493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25" name="Google Shape;2725;p341"/>
          <p:cNvCxnSpPr/>
          <p:nvPr/>
        </p:nvCxnSpPr>
        <p:spPr>
          <a:xfrm rot="10800000">
            <a:off x="6493367" y="4267133"/>
            <a:ext cx="5442300" cy="0"/>
          </a:xfrm>
          <a:prstGeom prst="straightConnector1">
            <a:avLst/>
          </a:prstGeom>
          <a:noFill/>
          <a:ln w="9525" cap="flat" cmpd="sng">
            <a:solidFill>
              <a:srgbClr val="46546A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726" name="Google Shape;2726;p341"/>
          <p:cNvSpPr/>
          <p:nvPr/>
        </p:nvSpPr>
        <p:spPr>
          <a:xfrm>
            <a:off x="6493031" y="4447973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7" name="Google Shape;2727;p341"/>
          <p:cNvSpPr txBox="1"/>
          <p:nvPr/>
        </p:nvSpPr>
        <p:spPr>
          <a:xfrm>
            <a:off x="6526431" y="4391574"/>
            <a:ext cx="8472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20%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8" name="Google Shape;2728;p341"/>
          <p:cNvSpPr/>
          <p:nvPr/>
        </p:nvSpPr>
        <p:spPr>
          <a:xfrm>
            <a:off x="7496467" y="4447980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9" name="Google Shape;2729;p341"/>
          <p:cNvSpPr/>
          <p:nvPr/>
        </p:nvSpPr>
        <p:spPr>
          <a:xfrm>
            <a:off x="6493031" y="4940831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0" name="Google Shape;2730;p341"/>
          <p:cNvSpPr txBox="1"/>
          <p:nvPr/>
        </p:nvSpPr>
        <p:spPr>
          <a:xfrm>
            <a:off x="6526431" y="4884431"/>
            <a:ext cx="8472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40%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1" name="Google Shape;2731;p341"/>
          <p:cNvSpPr/>
          <p:nvPr/>
        </p:nvSpPr>
        <p:spPr>
          <a:xfrm>
            <a:off x="7496467" y="4940840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2" name="Google Shape;2732;p341"/>
          <p:cNvSpPr/>
          <p:nvPr/>
        </p:nvSpPr>
        <p:spPr>
          <a:xfrm>
            <a:off x="6493031" y="5433688"/>
            <a:ext cx="914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A9E2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3" name="Google Shape;2733;p341"/>
          <p:cNvSpPr txBox="1"/>
          <p:nvPr/>
        </p:nvSpPr>
        <p:spPr>
          <a:xfrm>
            <a:off x="6526431" y="5377288"/>
            <a:ext cx="8472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67" b="1" i="0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25%</a:t>
            </a:r>
            <a:endParaRPr sz="1867" b="1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4" name="Google Shape;2734;p341"/>
          <p:cNvSpPr/>
          <p:nvPr/>
        </p:nvSpPr>
        <p:spPr>
          <a:xfrm>
            <a:off x="7496467" y="5433700"/>
            <a:ext cx="4439100" cy="4209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EEF2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5" name="Google Shape;2735;p341"/>
          <p:cNvSpPr txBox="1"/>
          <p:nvPr/>
        </p:nvSpPr>
        <p:spPr>
          <a:xfrm>
            <a:off x="7589950" y="945848"/>
            <a:ext cx="4439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Global GHG emissions induced by food systems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6" name="Google Shape;2736;p341"/>
          <p:cNvSpPr txBox="1"/>
          <p:nvPr/>
        </p:nvSpPr>
        <p:spPr>
          <a:xfrm>
            <a:off x="7589950" y="1358250"/>
            <a:ext cx="425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Global deforestation driven by agricultural expansion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7" name="Google Shape;2737;p341"/>
          <p:cNvSpPr txBox="1"/>
          <p:nvPr/>
        </p:nvSpPr>
        <p:spPr>
          <a:xfrm>
            <a:off x="7589955" y="1942578"/>
            <a:ext cx="4346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Of endangered species threatened by food systems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8" name="Google Shape;2738;p341"/>
          <p:cNvSpPr txBox="1"/>
          <p:nvPr/>
        </p:nvSpPr>
        <p:spPr>
          <a:xfrm>
            <a:off x="7589955" y="2676160"/>
            <a:ext cx="4346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Hungry people in the world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9" name="Google Shape;2739;p341"/>
          <p:cNvSpPr txBox="1"/>
          <p:nvPr/>
        </p:nvSpPr>
        <p:spPr>
          <a:xfrm>
            <a:off x="7589955" y="3188066"/>
            <a:ext cx="4346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People cannot afford a healthy diet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0" name="Google Shape;2740;p341"/>
          <p:cNvSpPr txBox="1"/>
          <p:nvPr/>
        </p:nvSpPr>
        <p:spPr>
          <a:xfrm>
            <a:off x="7589955" y="3661845"/>
            <a:ext cx="4346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Of total food production lost or wasted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1" name="Google Shape;2741;p341"/>
          <p:cNvSpPr txBox="1"/>
          <p:nvPr/>
        </p:nvSpPr>
        <p:spPr>
          <a:xfrm>
            <a:off x="7589955" y="4350469"/>
            <a:ext cx="434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Decrease in agricultural productivity compared to a scenario without climate change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2" name="Google Shape;2742;p341"/>
          <p:cNvSpPr txBox="1"/>
          <p:nvPr/>
        </p:nvSpPr>
        <p:spPr>
          <a:xfrm>
            <a:off x="7589955" y="4942884"/>
            <a:ext cx="4346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No decrease in crop yields by 2050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3" name="Google Shape;2743;p341"/>
          <p:cNvSpPr txBox="1"/>
          <p:nvPr/>
        </p:nvSpPr>
        <p:spPr>
          <a:xfrm>
            <a:off x="7589955" y="5333517"/>
            <a:ext cx="434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Loss of value for major agricultural and food companies, if no action is taken</a:t>
            </a:r>
            <a:endParaRPr sz="1200" b="0" i="0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4" name="Google Shape;2744;p341"/>
          <p:cNvSpPr txBox="1"/>
          <p:nvPr/>
        </p:nvSpPr>
        <p:spPr>
          <a:xfrm>
            <a:off x="4021576" y="6210667"/>
            <a:ext cx="79143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067" i="1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Source</a:t>
            </a:r>
            <a:r>
              <a:rPr lang="es-CL" sz="1067" b="0" i="1" u="none" strike="noStrike" cap="none">
                <a:solidFill>
                  <a:srgbClr val="4C5E78"/>
                </a:solidFill>
                <a:latin typeface="Montserrat"/>
                <a:ea typeface="Montserrat"/>
                <a:cs typeface="Montserrat"/>
                <a:sym typeface="Montserrat"/>
              </a:rPr>
              <a:t>: Poore &amp; Nemecek (2018); FAO Aquastat data (2017); Pendrill e.a. (2019), FAO (2015, 2020, 2022), World Resources (2018), IPCC 6th Assessment Report (2022); UN</a:t>
            </a:r>
            <a:endParaRPr sz="1067" b="0" i="1" u="none" strike="noStrike" cap="none">
              <a:solidFill>
                <a:srgbClr val="4C5E7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5" name="Google Shape;2745;p341"/>
          <p:cNvSpPr/>
          <p:nvPr/>
        </p:nvSpPr>
        <p:spPr>
          <a:xfrm flipH="1">
            <a:off x="3757467" y="1147457"/>
            <a:ext cx="2475900" cy="10671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68A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None/>
            </a:pPr>
            <a:endParaRPr sz="1333" b="1" i="0" u="none" strike="noStrike" cap="none">
              <a:solidFill>
                <a:srgbClr val="FFFFFF"/>
              </a:solidFill>
              <a:highlight>
                <a:srgbClr val="EDE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6" name="Google Shape;2746;p341"/>
          <p:cNvSpPr txBox="1"/>
          <p:nvPr/>
        </p:nvSpPr>
        <p:spPr>
          <a:xfrm>
            <a:off x="3759635" y="1262625"/>
            <a:ext cx="24288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Global food systems </a:t>
            </a:r>
            <a:r>
              <a:rPr lang="es-CL" sz="12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accelerate</a:t>
            </a:r>
            <a:r>
              <a:rPr lang="es-CL" sz="12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climate</a:t>
            </a:r>
            <a:endParaRPr sz="1233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change</a:t>
            </a:r>
            <a:endParaRPr sz="1233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7" name="Google Shape;2747;p341"/>
          <p:cNvSpPr/>
          <p:nvPr/>
        </p:nvSpPr>
        <p:spPr>
          <a:xfrm flipH="1">
            <a:off x="3757467" y="2895400"/>
            <a:ext cx="2475900" cy="10671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68A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None/>
            </a:pPr>
            <a:endParaRPr sz="1333" b="1" i="0" u="none" strike="noStrike" cap="none">
              <a:solidFill>
                <a:srgbClr val="FFFFFF"/>
              </a:solidFill>
              <a:highlight>
                <a:srgbClr val="EDE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8" name="Google Shape;2748;p341"/>
          <p:cNvSpPr txBox="1"/>
          <p:nvPr/>
        </p:nvSpPr>
        <p:spPr>
          <a:xfrm>
            <a:off x="3759635" y="2906801"/>
            <a:ext cx="24288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But it also </a:t>
            </a:r>
            <a:r>
              <a:rPr lang="es-CL" sz="12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fails to </a:t>
            </a:r>
            <a:endParaRPr sz="1233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feed all of</a:t>
            </a:r>
            <a:r>
              <a:rPr lang="es-CL" sz="12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us despite producing enough</a:t>
            </a:r>
            <a:endParaRPr sz="1233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9" name="Google Shape;2749;p341"/>
          <p:cNvSpPr/>
          <p:nvPr/>
        </p:nvSpPr>
        <p:spPr>
          <a:xfrm flipH="1">
            <a:off x="3757467" y="4627984"/>
            <a:ext cx="2475900" cy="10671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68A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None/>
            </a:pPr>
            <a:endParaRPr sz="1333" b="1" i="0" u="none" strike="noStrike" cap="none">
              <a:solidFill>
                <a:srgbClr val="FFFFFF"/>
              </a:solidFill>
              <a:highlight>
                <a:srgbClr val="EDEF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0" name="Google Shape;2750;p341"/>
          <p:cNvSpPr txBox="1"/>
          <p:nvPr/>
        </p:nvSpPr>
        <p:spPr>
          <a:xfrm>
            <a:off x="3638825" y="4650110"/>
            <a:ext cx="26703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Left unchecked,</a:t>
            </a:r>
            <a:r>
              <a:rPr lang="es-CL" sz="12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climate change will worsen our prospects</a:t>
            </a:r>
            <a:r>
              <a:rPr lang="es-CL" sz="12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for achieving </a:t>
            </a:r>
            <a:endParaRPr sz="1233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global food security</a:t>
            </a:r>
            <a:endParaRPr sz="1233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1" name="Google Shape;2751;p3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807" y="1142277"/>
            <a:ext cx="2074365" cy="9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46A"/>
        </a:solidFill>
        <a:effectLst/>
      </p:bgPr>
    </p:bg>
    <p:spTree>
      <p:nvGrpSpPr>
        <p:cNvPr id="1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8" name="Google Shape;2758;p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9800" y="256367"/>
            <a:ext cx="1004564" cy="3218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697;p340">
            <a:extLst>
              <a:ext uri="{FF2B5EF4-FFF2-40B4-BE49-F238E27FC236}">
                <a16:creationId xmlns:a16="http://schemas.microsoft.com/office/drawing/2014/main" id="{1548C7E1-2F51-0675-4BB0-C7720B80585E}"/>
              </a:ext>
            </a:extLst>
          </p:cNvPr>
          <p:cNvSpPr txBox="1"/>
          <p:nvPr/>
        </p:nvSpPr>
        <p:spPr>
          <a:xfrm>
            <a:off x="-78658" y="1151473"/>
            <a:ext cx="12349316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endParaRPr kumimoji="0" lang="es-CL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kumimoji="0" lang="es-C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CL" sz="2800" b="1" dirty="0">
                <a:solidFill>
                  <a:srgbClr val="546785"/>
                </a:solidFill>
                <a:highlight>
                  <a:srgbClr val="AEE6E8"/>
                </a:highlight>
                <a:latin typeface="Montserrat"/>
                <a:sym typeface="Montserrat"/>
              </a:rPr>
              <a:t>EL FUTURO YA ESTÁ AQUÍ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tabLst/>
              <a:defRPr/>
            </a:pPr>
            <a:r>
              <a:rPr lang="es-CL" sz="2800" b="1" dirty="0">
                <a:solidFill>
                  <a:srgbClr val="546785"/>
                </a:solidFill>
                <a:highlight>
                  <a:srgbClr val="AEE6E8"/>
                </a:highlight>
                <a:latin typeface="Montserrat"/>
                <a:sym typeface="Montserrat"/>
              </a:rPr>
              <a:t>SÓLO QUE NO ESTÁ DISTRIBUIDO UNIFORMEMENTE</a:t>
            </a:r>
          </a:p>
        </p:txBody>
      </p:sp>
    </p:spTree>
    <p:extLst>
      <p:ext uri="{BB962C8B-B14F-4D97-AF65-F5344CB8AC3E}">
        <p14:creationId xmlns:p14="http://schemas.microsoft.com/office/powerpoint/2010/main" val="208968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46A"/>
        </a:solidFill>
        <a:effectLst/>
      </p:bgPr>
    </p:bg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" name="Google Shape;2971;p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-1337"/>
            <a:ext cx="12191998" cy="686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2" name="Google Shape;2972;p357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5149675" y="4778991"/>
            <a:ext cx="1892649" cy="606319"/>
          </a:xfrm>
          <a:prstGeom prst="rect">
            <a:avLst/>
          </a:prstGeom>
          <a:noFill/>
          <a:ln>
            <a:noFill/>
          </a:ln>
        </p:spPr>
      </p:pic>
      <p:sp>
        <p:nvSpPr>
          <p:cNvPr id="2973" name="Google Shape;2973;p357"/>
          <p:cNvSpPr txBox="1"/>
          <p:nvPr/>
        </p:nvSpPr>
        <p:spPr>
          <a:xfrm>
            <a:off x="1774650" y="1607750"/>
            <a:ext cx="8642700" cy="21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4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POLI </a:t>
            </a:r>
            <a:r>
              <a:rPr lang="es-CL" sz="4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CRISIS</a:t>
            </a:r>
            <a:endParaRPr sz="40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2900" dirty="0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ES TIEMPO DE ACTUAR</a:t>
            </a:r>
            <a:endParaRPr sz="2900" dirty="0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6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NOVIEMBRE, 2023 </a:t>
            </a:r>
            <a:endParaRPr sz="13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0" name="Google Shape;2180;p314"/>
          <p:cNvPicPr preferRelativeResize="0"/>
          <p:nvPr/>
        </p:nvPicPr>
        <p:blipFill rotWithShape="1">
          <a:blip r:embed="rId3">
            <a:alphaModFix/>
          </a:blip>
          <a:srcRect l="964" t="7527" r="10531"/>
          <a:stretch/>
        </p:blipFill>
        <p:spPr>
          <a:xfrm>
            <a:off x="10925" y="110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1" name="Google Shape;2181;p314"/>
          <p:cNvSpPr txBox="1"/>
          <p:nvPr/>
        </p:nvSpPr>
        <p:spPr>
          <a:xfrm>
            <a:off x="5796600" y="6324933"/>
            <a:ext cx="62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800" b="0" i="0" u="none" strike="noStrike" cap="none">
                <a:solidFill>
                  <a:srgbClr val="CCCCC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Recuperado de: https://www.logicbus.com.mx/blog/por-que-la-cadena-de-frio-es-tan-importante-para-las-vacunas-2/</a:t>
            </a:r>
            <a:endParaRPr sz="800" b="0" i="0" u="none" strike="noStrike" cap="none">
              <a:solidFill>
                <a:srgbClr val="CCCC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82" name="Google Shape;2182;p314"/>
          <p:cNvSpPr txBox="1"/>
          <p:nvPr/>
        </p:nvSpPr>
        <p:spPr>
          <a:xfrm>
            <a:off x="533392" y="4720333"/>
            <a:ext cx="8631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HEALTH </a:t>
            </a: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CRISIS</a:t>
            </a:r>
            <a:endParaRPr sz="4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7" name="Google Shape;2187;p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188" name="Google Shape;2188;p315"/>
          <p:cNvSpPr txBox="1"/>
          <p:nvPr/>
        </p:nvSpPr>
        <p:spPr>
          <a:xfrm>
            <a:off x="533392" y="4720333"/>
            <a:ext cx="8631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DEMOCRATIC </a:t>
            </a: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CRISIS</a:t>
            </a:r>
            <a:endParaRPr sz="4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189" name="Google Shape;2189;p315"/>
          <p:cNvSpPr txBox="1"/>
          <p:nvPr/>
        </p:nvSpPr>
        <p:spPr>
          <a:xfrm>
            <a:off x="8574900" y="6267800"/>
            <a:ext cx="338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1200" b="1" i="1">
                <a:solidFill>
                  <a:srgbClr val="FFEFEF"/>
                </a:solidFill>
                <a:latin typeface="Montserrat"/>
                <a:ea typeface="Montserrat"/>
                <a:cs typeface="Montserrat"/>
                <a:sym typeface="Montserrat"/>
              </a:rPr>
              <a:t>Image: Atlantic Council</a:t>
            </a:r>
            <a:endParaRPr sz="1200" b="1" i="1" u="none" strike="noStrike" cap="none">
              <a:solidFill>
                <a:srgbClr val="F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90" name="Google Shape;2190;p315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5" name="Google Shape;2195;p316"/>
          <p:cNvPicPr preferRelativeResize="0"/>
          <p:nvPr/>
        </p:nvPicPr>
        <p:blipFill rotWithShape="1">
          <a:blip r:embed="rId3">
            <a:alphaModFix/>
          </a:blip>
          <a:srcRect t="23153" b="1845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96" name="Google Shape;2196;p316"/>
          <p:cNvSpPr txBox="1"/>
          <p:nvPr/>
        </p:nvSpPr>
        <p:spPr>
          <a:xfrm>
            <a:off x="0" y="6215967"/>
            <a:ext cx="753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800" b="0" i="0" u="none" strike="noStrike" cap="none">
                <a:solidFill>
                  <a:srgbClr val="44546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Recuperado de: https://elpais.com/internacional/2023-01-15/no-es-solo-brasil-la-erosion-global-de-la-democracia-avanza.html</a:t>
            </a:r>
            <a:endParaRPr sz="800" b="0" i="0" u="none" strike="noStrike" cap="none">
              <a:solidFill>
                <a:srgbClr val="44546A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97" name="Google Shape;2197;p316"/>
          <p:cNvSpPr txBox="1"/>
          <p:nvPr/>
        </p:nvSpPr>
        <p:spPr>
          <a:xfrm>
            <a:off x="533392" y="4720333"/>
            <a:ext cx="8631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SOCIAL </a:t>
            </a: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CRISIS</a:t>
            </a:r>
            <a:endParaRPr sz="4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98" name="Google Shape;2198;p316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9" name="Google Shape;2199;p316"/>
          <p:cNvSpPr txBox="1"/>
          <p:nvPr/>
        </p:nvSpPr>
        <p:spPr>
          <a:xfrm>
            <a:off x="8574900" y="6267800"/>
            <a:ext cx="338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1200" b="1" i="1">
                <a:solidFill>
                  <a:srgbClr val="FFEFEF"/>
                </a:solidFill>
                <a:latin typeface="Montserrat"/>
                <a:ea typeface="Montserrat"/>
                <a:cs typeface="Montserrat"/>
                <a:sym typeface="Montserrat"/>
              </a:rPr>
              <a:t>Image: El País</a:t>
            </a:r>
            <a:endParaRPr sz="1200" b="1" i="1" u="none" strike="noStrike" cap="none">
              <a:solidFill>
                <a:srgbClr val="F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4" name="Google Shape;2204;p317"/>
          <p:cNvPicPr preferRelativeResize="0"/>
          <p:nvPr/>
        </p:nvPicPr>
        <p:blipFill rotWithShape="1">
          <a:blip r:embed="rId3">
            <a:alphaModFix/>
          </a:blip>
          <a:srcRect l="4444" r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5" name="Google Shape;2205;p317"/>
          <p:cNvSpPr txBox="1"/>
          <p:nvPr/>
        </p:nvSpPr>
        <p:spPr>
          <a:xfrm>
            <a:off x="533392" y="4720333"/>
            <a:ext cx="8631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FOOD </a:t>
            </a: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CRISIS</a:t>
            </a:r>
            <a:endParaRPr sz="4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206" name="Google Shape;2206;p317"/>
          <p:cNvSpPr txBox="1"/>
          <p:nvPr/>
        </p:nvSpPr>
        <p:spPr>
          <a:xfrm>
            <a:off x="8574900" y="6267800"/>
            <a:ext cx="338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1200" b="1" i="1">
                <a:solidFill>
                  <a:srgbClr val="FFEFEF"/>
                </a:solidFill>
                <a:latin typeface="Montserrat"/>
                <a:ea typeface="Montserrat"/>
                <a:cs typeface="Montserrat"/>
                <a:sym typeface="Montserrat"/>
              </a:rPr>
              <a:t>Image: The Economist Time</a:t>
            </a:r>
            <a:endParaRPr sz="1200" b="1" i="1" u="none" strike="noStrike" cap="none">
              <a:solidFill>
                <a:srgbClr val="F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7" name="Google Shape;2207;p317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2" name="Google Shape;2212;p318"/>
          <p:cNvPicPr preferRelativeResize="0"/>
          <p:nvPr/>
        </p:nvPicPr>
        <p:blipFill rotWithShape="1">
          <a:blip r:embed="rId3">
            <a:alphaModFix/>
          </a:blip>
          <a:srcRect l="3940" r="7712" b="2200"/>
          <a:stretch/>
        </p:blipFill>
        <p:spPr>
          <a:xfrm>
            <a:off x="0" y="-70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3" name="Google Shape;2213;p318"/>
          <p:cNvSpPr txBox="1"/>
          <p:nvPr/>
        </p:nvSpPr>
        <p:spPr>
          <a:xfrm>
            <a:off x="8574900" y="6267800"/>
            <a:ext cx="338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1200" b="1" i="1">
                <a:solidFill>
                  <a:srgbClr val="FFEFEF"/>
                </a:solidFill>
                <a:latin typeface="Montserrat"/>
                <a:ea typeface="Montserrat"/>
                <a:cs typeface="Montserrat"/>
                <a:sym typeface="Montserrat"/>
              </a:rPr>
              <a:t>Image: </a:t>
            </a:r>
            <a:r>
              <a:rPr lang="es-CL" sz="1100" b="1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worldwildlife.org</a:t>
            </a:r>
            <a:endParaRPr sz="1100" b="1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4" name="Google Shape;2214;p318"/>
          <p:cNvSpPr txBox="1"/>
          <p:nvPr/>
        </p:nvSpPr>
        <p:spPr>
          <a:xfrm>
            <a:off x="533392" y="4720333"/>
            <a:ext cx="8631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WATER </a:t>
            </a: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CRISIS</a:t>
            </a:r>
            <a:endParaRPr sz="4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15" name="Google Shape;2215;p318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0" name="Google Shape;2220;p319"/>
          <p:cNvPicPr preferRelativeResize="0"/>
          <p:nvPr/>
        </p:nvPicPr>
        <p:blipFill rotWithShape="1">
          <a:blip r:embed="rId3">
            <a:alphaModFix/>
          </a:blip>
          <a:srcRect t="6803" b="878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1" name="Google Shape;2221;p319"/>
          <p:cNvSpPr txBox="1"/>
          <p:nvPr/>
        </p:nvSpPr>
        <p:spPr>
          <a:xfrm>
            <a:off x="533392" y="4720333"/>
            <a:ext cx="8631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CLIMATE </a:t>
            </a:r>
            <a:r>
              <a:rPr lang="es-CL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CRISIS</a:t>
            </a:r>
            <a:endParaRPr sz="4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2" name="Google Shape;2222;p319"/>
          <p:cNvSpPr txBox="1"/>
          <p:nvPr/>
        </p:nvSpPr>
        <p:spPr>
          <a:xfrm>
            <a:off x="8574900" y="6267800"/>
            <a:ext cx="338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1200" b="1" i="1">
                <a:solidFill>
                  <a:srgbClr val="FFEFEF"/>
                </a:solidFill>
                <a:latin typeface="Montserrat"/>
                <a:ea typeface="Montserrat"/>
                <a:cs typeface="Montserrat"/>
                <a:sym typeface="Montserrat"/>
              </a:rPr>
              <a:t>Image: AP - Noah Berger</a:t>
            </a:r>
            <a:endParaRPr sz="1200" b="1" i="1" u="none" strike="noStrike" cap="none">
              <a:solidFill>
                <a:srgbClr val="F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23" name="Google Shape;2223;p319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321"/>
          <p:cNvSpPr txBox="1"/>
          <p:nvPr/>
        </p:nvSpPr>
        <p:spPr>
          <a:xfrm>
            <a:off x="1620146" y="4291100"/>
            <a:ext cx="1470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5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1972</a:t>
            </a:r>
            <a:endParaRPr sz="2500" b="0" i="0" u="none" strike="noStrike" cap="none">
              <a:solidFill>
                <a:srgbClr val="F9F7F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35" name="Google Shape;2235;p321"/>
          <p:cNvSpPr txBox="1"/>
          <p:nvPr/>
        </p:nvSpPr>
        <p:spPr>
          <a:xfrm>
            <a:off x="615600" y="4985325"/>
            <a:ext cx="552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L" sz="1600">
                <a:solidFill>
                  <a:srgbClr val="F9F7F7"/>
                </a:solidFill>
                <a:latin typeface="Montserrat"/>
                <a:ea typeface="Montserrat"/>
                <a:cs typeface="Montserrat"/>
                <a:sym typeface="Montserrat"/>
              </a:rPr>
              <a:t>“HOUSTON, </a:t>
            </a:r>
            <a:r>
              <a:rPr lang="es-CL" sz="16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WE HAVE A PROBLEM!”</a:t>
            </a:r>
            <a:endParaRPr sz="1600" b="1" i="0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36" name="Google Shape;2236;p321"/>
          <p:cNvPicPr preferRelativeResize="0"/>
          <p:nvPr/>
        </p:nvPicPr>
        <p:blipFill rotWithShape="1">
          <a:blip r:embed="rId3">
            <a:alphaModFix/>
          </a:blip>
          <a:srcRect l="2117" t="8709" r="33902"/>
          <a:stretch/>
        </p:blipFill>
        <p:spPr>
          <a:xfrm>
            <a:off x="861400" y="644375"/>
            <a:ext cx="2863026" cy="29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7" name="Google Shape;2237;p321"/>
          <p:cNvSpPr txBox="1"/>
          <p:nvPr/>
        </p:nvSpPr>
        <p:spPr>
          <a:xfrm>
            <a:off x="406223" y="3777150"/>
            <a:ext cx="376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>
                <a:solidFill>
                  <a:srgbClr val="F9F7F7"/>
                </a:solidFill>
                <a:latin typeface="Montserrat"/>
                <a:ea typeface="Montserrat"/>
                <a:cs typeface="Montserrat"/>
                <a:sym typeface="Montserrat"/>
              </a:rPr>
              <a:t>SUMMIT </a:t>
            </a:r>
            <a:r>
              <a:rPr lang="es-CL" sz="2200" b="1">
                <a:solidFill>
                  <a:srgbClr val="AEE6E8"/>
                </a:solidFill>
                <a:latin typeface="Montserrat"/>
                <a:ea typeface="Montserrat"/>
                <a:cs typeface="Montserrat"/>
                <a:sym typeface="Montserrat"/>
              </a:rPr>
              <a:t>STOCKHOLM</a:t>
            </a:r>
            <a:endParaRPr sz="2200" b="1" i="0" u="none" strike="noStrike" cap="none">
              <a:solidFill>
                <a:srgbClr val="AEE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38" name="Google Shape;2238;p321"/>
          <p:cNvCxnSpPr>
            <a:stCxn id="2237" idx="2"/>
          </p:cNvCxnSpPr>
          <p:nvPr/>
        </p:nvCxnSpPr>
        <p:spPr>
          <a:xfrm>
            <a:off x="2286923" y="4300350"/>
            <a:ext cx="12537900" cy="16500"/>
          </a:xfrm>
          <a:prstGeom prst="straightConnector1">
            <a:avLst/>
          </a:prstGeom>
          <a:noFill/>
          <a:ln w="28575" cap="flat" cmpd="sng">
            <a:solidFill>
              <a:srgbClr val="AEE6E8"/>
            </a:solidFill>
            <a:prstDash val="dot"/>
            <a:round/>
            <a:headEnd type="oval" w="med" len="med"/>
            <a:tailEnd type="none" w="sm" len="sm"/>
          </a:ln>
        </p:spPr>
      </p:cxnSp>
      <p:grpSp>
        <p:nvGrpSpPr>
          <p:cNvPr id="2239" name="Google Shape;2239;p321"/>
          <p:cNvGrpSpPr/>
          <p:nvPr/>
        </p:nvGrpSpPr>
        <p:grpSpPr>
          <a:xfrm>
            <a:off x="7006400" y="630175"/>
            <a:ext cx="4290000" cy="4359625"/>
            <a:chOff x="7902000" y="644375"/>
            <a:chExt cx="4290000" cy="4359625"/>
          </a:xfrm>
        </p:grpSpPr>
        <p:sp>
          <p:nvSpPr>
            <p:cNvPr id="2240" name="Google Shape;2240;p321"/>
            <p:cNvSpPr txBox="1"/>
            <p:nvPr/>
          </p:nvSpPr>
          <p:spPr>
            <a:xfrm>
              <a:off x="9536100" y="4372800"/>
              <a:ext cx="10218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lang="es-CL" sz="2900" b="0" i="0" u="none" strike="noStrike" cap="none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1987</a:t>
              </a:r>
              <a:endParaRPr sz="2900" b="0" i="0" u="none" strike="noStrike" cap="none">
                <a:solidFill>
                  <a:srgbClr val="F9F7F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2241" name="Google Shape;2241;p321"/>
            <p:cNvPicPr preferRelativeResize="0"/>
            <p:nvPr/>
          </p:nvPicPr>
          <p:blipFill rotWithShape="1">
            <a:blip r:embed="rId4">
              <a:alphaModFix/>
            </a:blip>
            <a:srcRect l="37081" r="8626"/>
            <a:stretch/>
          </p:blipFill>
          <p:spPr>
            <a:xfrm>
              <a:off x="8615488" y="644375"/>
              <a:ext cx="2863024" cy="2964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2" name="Google Shape;2242;p321"/>
            <p:cNvSpPr txBox="1"/>
            <p:nvPr/>
          </p:nvSpPr>
          <p:spPr>
            <a:xfrm>
              <a:off x="7902000" y="3733800"/>
              <a:ext cx="4290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L" sz="2200" i="0" u="none" strike="noStrike" cap="none">
                  <a:solidFill>
                    <a:srgbClr val="F9F7F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BRUNDTLAND </a:t>
              </a:r>
              <a:r>
                <a:rPr lang="es-CL" sz="2200" b="1" i="0" u="none" strike="noStrike" cap="none">
                  <a:solidFill>
                    <a:srgbClr val="AEE6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REPORT</a:t>
              </a:r>
              <a:endParaRPr sz="2200" b="0" i="0" u="none" strike="noStrike" cap="none">
                <a:solidFill>
                  <a:srgbClr val="F9F7F7"/>
                </a:solidFill>
                <a:highlight>
                  <a:srgbClr val="3B495C"/>
                </a:highlight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243" name="Google Shape;2243;p321"/>
            <p:cNvSpPr/>
            <p:nvPr/>
          </p:nvSpPr>
          <p:spPr>
            <a:xfrm>
              <a:off x="9983700" y="4253400"/>
              <a:ext cx="126600" cy="126600"/>
            </a:xfrm>
            <a:prstGeom prst="ellipse">
              <a:avLst/>
            </a:prstGeom>
            <a:solidFill>
              <a:srgbClr val="AEE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44" name="Google Shape;2244;p321"/>
          <p:cNvPicPr preferRelativeResize="0"/>
          <p:nvPr/>
        </p:nvPicPr>
        <p:blipFill rotWithShape="1">
          <a:blip r:embed="rId5">
            <a:alphaModFix amt="90000"/>
          </a:blip>
          <a:srcRect/>
          <a:stretch/>
        </p:blipFill>
        <p:spPr>
          <a:xfrm>
            <a:off x="11000425" y="173775"/>
            <a:ext cx="962975" cy="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7ECD7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7ECD7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UCCC UK 2020 Grid 16:9">
  <a:themeElements>
    <a:clrScheme name="UCCC UK 2020">
      <a:dk1>
        <a:srgbClr val="242424"/>
      </a:dk1>
      <a:lt1>
        <a:srgbClr val="FFFFFF"/>
      </a:lt1>
      <a:dk2>
        <a:srgbClr val="002060"/>
      </a:dk2>
      <a:lt2>
        <a:srgbClr val="F2F2F2"/>
      </a:lt2>
      <a:accent1>
        <a:srgbClr val="001236"/>
      </a:accent1>
      <a:accent2>
        <a:srgbClr val="003192"/>
      </a:accent2>
      <a:accent3>
        <a:srgbClr val="FFEC5D"/>
      </a:accent3>
      <a:accent4>
        <a:srgbClr val="4B93DC"/>
      </a:accent4>
      <a:accent5>
        <a:srgbClr val="D9D9D9"/>
      </a:accent5>
      <a:accent6>
        <a:srgbClr val="8CDC73"/>
      </a:accent6>
      <a:hlink>
        <a:srgbClr val="2E3558"/>
      </a:hlink>
      <a:folHlink>
        <a:srgbClr val="4C58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UCCC UK 2020 Grid 16:9">
  <a:themeElements>
    <a:clrScheme name="UCCC UK 2020">
      <a:dk1>
        <a:srgbClr val="242424"/>
      </a:dk1>
      <a:lt1>
        <a:srgbClr val="FFFFFF"/>
      </a:lt1>
      <a:dk2>
        <a:srgbClr val="002060"/>
      </a:dk2>
      <a:lt2>
        <a:srgbClr val="F2F2F2"/>
      </a:lt2>
      <a:accent1>
        <a:srgbClr val="001236"/>
      </a:accent1>
      <a:accent2>
        <a:srgbClr val="003192"/>
      </a:accent2>
      <a:accent3>
        <a:srgbClr val="FFEC5D"/>
      </a:accent3>
      <a:accent4>
        <a:srgbClr val="4B93DC"/>
      </a:accent4>
      <a:accent5>
        <a:srgbClr val="D9D9D9"/>
      </a:accent5>
      <a:accent6>
        <a:srgbClr val="8CDC73"/>
      </a:accent6>
      <a:hlink>
        <a:srgbClr val="2E3558"/>
      </a:hlink>
      <a:folHlink>
        <a:srgbClr val="4C58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7ECD7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</TotalTime>
  <Words>893</Words>
  <Application>Microsoft Office PowerPoint</Application>
  <PresentationFormat>Panorámica</PresentationFormat>
  <Paragraphs>200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29</vt:i4>
      </vt:variant>
    </vt:vector>
  </HeadingPairs>
  <TitlesOfParts>
    <vt:vector size="48" baseType="lpstr">
      <vt:lpstr>Montserrat SemiBold</vt:lpstr>
      <vt:lpstr>Helvetica Neue</vt:lpstr>
      <vt:lpstr>Montserrat Light</vt:lpstr>
      <vt:lpstr>Arial</vt:lpstr>
      <vt:lpstr>Impact</vt:lpstr>
      <vt:lpstr>Century Gothic</vt:lpstr>
      <vt:lpstr>Montserrat Medium</vt:lpstr>
      <vt:lpstr>Montserrat</vt:lpstr>
      <vt:lpstr>Trebuchet MS</vt:lpstr>
      <vt:lpstr>Montserrat ExtraBold</vt:lpstr>
      <vt:lpstr>Calibri</vt:lpstr>
      <vt:lpstr>Tema de Office</vt:lpstr>
      <vt:lpstr>Tema de Office</vt:lpstr>
      <vt:lpstr>1_Simple Light</vt:lpstr>
      <vt:lpstr>Simple Light</vt:lpstr>
      <vt:lpstr>Simple Light</vt:lpstr>
      <vt:lpstr>2_UCCC UK 2020 Grid 16:9</vt:lpstr>
      <vt:lpstr>4_UCCC UK 2020 Grid 16:9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Gonzalo M.</dc:creator>
  <cp:lastModifiedBy>Gonzalo Fontanes</cp:lastModifiedBy>
  <cp:revision>5</cp:revision>
  <dcterms:modified xsi:type="dcterms:W3CDTF">2023-11-03T13:49:25Z</dcterms:modified>
</cp:coreProperties>
</file>