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9.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6.jpg" ContentType="image/jpg"/>
  <Override PartName="/ppt/notesSlides/notesSlide14.xml" ContentType="application/vnd.openxmlformats-officedocument.presentationml.notesSlide+xml"/>
  <Override PartName="/ppt/media/image47.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65.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682" r:id="rId3"/>
    <p:sldMasterId id="2147483689" r:id="rId4"/>
    <p:sldMasterId id="2147483721" r:id="rId5"/>
    <p:sldMasterId id="2147483733" r:id="rId6"/>
    <p:sldMasterId id="2147483745" r:id="rId7"/>
    <p:sldMasterId id="2147483759" r:id="rId8"/>
    <p:sldMasterId id="2147483765" r:id="rId9"/>
  </p:sldMasterIdLst>
  <p:notesMasterIdLst>
    <p:notesMasterId r:id="rId40"/>
  </p:notesMasterIdLst>
  <p:sldIdLst>
    <p:sldId id="256" r:id="rId10"/>
    <p:sldId id="284" r:id="rId11"/>
    <p:sldId id="285" r:id="rId12"/>
    <p:sldId id="270" r:id="rId13"/>
    <p:sldId id="286" r:id="rId14"/>
    <p:sldId id="257" r:id="rId15"/>
    <p:sldId id="276" r:id="rId16"/>
    <p:sldId id="293" r:id="rId17"/>
    <p:sldId id="294" r:id="rId18"/>
    <p:sldId id="275" r:id="rId19"/>
    <p:sldId id="272" r:id="rId20"/>
    <p:sldId id="292" r:id="rId21"/>
    <p:sldId id="259" r:id="rId22"/>
    <p:sldId id="261" r:id="rId23"/>
    <p:sldId id="260" r:id="rId24"/>
    <p:sldId id="291" r:id="rId25"/>
    <p:sldId id="289" r:id="rId26"/>
    <p:sldId id="278" r:id="rId27"/>
    <p:sldId id="290" r:id="rId28"/>
    <p:sldId id="274" r:id="rId29"/>
    <p:sldId id="281" r:id="rId30"/>
    <p:sldId id="296" r:id="rId31"/>
    <p:sldId id="297" r:id="rId32"/>
    <p:sldId id="265" r:id="rId33"/>
    <p:sldId id="282" r:id="rId34"/>
    <p:sldId id="288" r:id="rId35"/>
    <p:sldId id="287" r:id="rId36"/>
    <p:sldId id="283" r:id="rId37"/>
    <p:sldId id="269" r:id="rId38"/>
    <p:sldId id="280" r:id="rId39"/>
  </p:sldIdLst>
  <p:sldSz cx="12192000" cy="6858000"/>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481"/>
    <a:srgbClr val="CC66FF"/>
    <a:srgbClr val="03C9FF"/>
    <a:srgbClr val="002060"/>
    <a:srgbClr val="E6E6E6"/>
    <a:srgbClr val="D7E4BD"/>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49" autoAdjust="0"/>
  </p:normalViewPr>
  <p:slideViewPr>
    <p:cSldViewPr>
      <p:cViewPr varScale="1">
        <p:scale>
          <a:sx n="97" d="100"/>
          <a:sy n="97" d="100"/>
        </p:scale>
        <p:origin x="1411" y="67"/>
      </p:cViewPr>
      <p:guideLst>
        <p:guide orient="horz" pos="2880"/>
        <p:guide pos="2160"/>
      </p:guideLst>
    </p:cSldViewPr>
  </p:slideViewPr>
  <p:notesTextViewPr>
    <p:cViewPr>
      <p:scale>
        <a:sx n="100" d="100"/>
        <a:sy n="100" d="100"/>
      </p:scale>
      <p:origin x="0" y="0"/>
    </p:cViewPr>
  </p:notesTextViewPr>
  <p:sorterViewPr>
    <p:cViewPr>
      <p:scale>
        <a:sx n="80" d="100"/>
        <a:sy n="80" d="100"/>
      </p:scale>
      <p:origin x="0" y="-2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1BB2A846-41D1-4AB4-8C73-890A3008B8F5}" type="datetimeFigureOut">
              <a:rPr lang="es-MX" smtClean="0"/>
              <a:t>02/11/2023</a:t>
            </a:fld>
            <a:endParaRPr lang="es-MX"/>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12EA01AF-AD4C-4042-A010-BE3A4F94EDB5}" type="slidenum">
              <a:rPr lang="es-MX" smtClean="0"/>
              <a:t>‹Nº›</a:t>
            </a:fld>
            <a:endParaRPr lang="es-MX"/>
          </a:p>
        </p:txBody>
      </p:sp>
    </p:spTree>
    <p:extLst>
      <p:ext uri="{BB962C8B-B14F-4D97-AF65-F5344CB8AC3E}">
        <p14:creationId xmlns:p14="http://schemas.microsoft.com/office/powerpoint/2010/main" val="33540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otary.org/es/about-rotary/rotary-found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a:t>
            </a:fld>
            <a:endParaRPr lang="es-MX"/>
          </a:p>
        </p:txBody>
      </p:sp>
    </p:spTree>
    <p:extLst>
      <p:ext uri="{BB962C8B-B14F-4D97-AF65-F5344CB8AC3E}">
        <p14:creationId xmlns:p14="http://schemas.microsoft.com/office/powerpoint/2010/main" val="166424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10</a:t>
            </a:fld>
            <a:endParaRPr lang="es-MX"/>
          </a:p>
        </p:txBody>
      </p:sp>
    </p:spTree>
    <p:extLst>
      <p:ext uri="{BB962C8B-B14F-4D97-AF65-F5344CB8AC3E}">
        <p14:creationId xmlns:p14="http://schemas.microsoft.com/office/powerpoint/2010/main" val="270565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a:t>La iniciativa </a:t>
            </a:r>
            <a:r>
              <a:rPr lang="es-MX" baseline="0" dirty="0" err="1"/>
              <a:t>Erradicacion</a:t>
            </a:r>
            <a:r>
              <a:rPr lang="es-MX" baseline="0" dirty="0"/>
              <a:t> de la Polio  tiene una estrategia para los años 2022 al 2026</a:t>
            </a:r>
          </a:p>
          <a:p>
            <a:r>
              <a:rPr lang="es-MX" baseline="0" dirty="0"/>
              <a:t>Con 2 retos </a:t>
            </a:r>
          </a:p>
          <a:p>
            <a:pPr marL="11206" marR="4483" defTabSz="806867">
              <a:lnSpc>
                <a:spcPct val="101099"/>
              </a:lnSpc>
              <a:spcBef>
                <a:spcPts val="2299"/>
              </a:spcBef>
              <a:tabLst>
                <a:tab pos="1553218" algn="l"/>
              </a:tabLst>
            </a:pPr>
            <a:r>
              <a:rPr lang="es-MX" sz="1200" b="1" u="heavy" spc="9" dirty="0">
                <a:solidFill>
                  <a:srgbClr val="1B1A11"/>
                </a:solidFill>
                <a:uFill>
                  <a:solidFill>
                    <a:srgbClr val="1B1A11"/>
                  </a:solidFill>
                </a:uFill>
                <a:latin typeface="Arial"/>
                <a:cs typeface="Arial"/>
              </a:rPr>
              <a:t>Reto</a:t>
            </a:r>
            <a:r>
              <a:rPr lang="es-MX" sz="1200" b="1" u="heavy" spc="-9" dirty="0">
                <a:solidFill>
                  <a:srgbClr val="1B1A11"/>
                </a:solidFill>
                <a:uFill>
                  <a:solidFill>
                    <a:srgbClr val="1B1A11"/>
                  </a:solidFill>
                </a:uFill>
                <a:latin typeface="Arial"/>
                <a:cs typeface="Arial"/>
              </a:rPr>
              <a:t> </a:t>
            </a:r>
            <a:r>
              <a:rPr lang="es-MX" sz="1200" b="1" u="heavy" spc="9" dirty="0">
                <a:solidFill>
                  <a:srgbClr val="1B1A11"/>
                </a:solidFill>
                <a:uFill>
                  <a:solidFill>
                    <a:srgbClr val="1B1A11"/>
                  </a:solidFill>
                </a:uFill>
                <a:latin typeface="Arial"/>
                <a:cs typeface="Arial"/>
              </a:rPr>
              <a:t>1</a:t>
            </a:r>
            <a:r>
              <a:rPr lang="es-MX" sz="1200" b="1" spc="9" dirty="0">
                <a:solidFill>
                  <a:srgbClr val="1B1A11"/>
                </a:solidFill>
                <a:latin typeface="Arial"/>
                <a:cs typeface="Arial"/>
              </a:rPr>
              <a:t>:	</a:t>
            </a:r>
            <a:r>
              <a:rPr lang="es-MX" sz="1200" spc="9" dirty="0">
                <a:solidFill>
                  <a:srgbClr val="1B1A11"/>
                </a:solidFill>
                <a:latin typeface="Arial"/>
                <a:cs typeface="Arial"/>
              </a:rPr>
              <a:t>Detener la transmisión del </a:t>
            </a:r>
            <a:r>
              <a:rPr lang="es-MX" sz="1200" spc="9" dirty="0" err="1">
                <a:solidFill>
                  <a:srgbClr val="1B1A11"/>
                </a:solidFill>
                <a:latin typeface="Arial"/>
                <a:cs typeface="Arial"/>
              </a:rPr>
              <a:t>poliovirus</a:t>
            </a:r>
            <a:r>
              <a:rPr lang="es-MX" sz="1200" spc="9" dirty="0">
                <a:solidFill>
                  <a:srgbClr val="1B1A11"/>
                </a:solidFill>
                <a:latin typeface="Arial"/>
                <a:cs typeface="Arial"/>
              </a:rPr>
              <a:t> salvaje tipo 1</a:t>
            </a:r>
            <a:endParaRPr lang="es-MX" sz="1200" dirty="0">
              <a:solidFill>
                <a:prstClr val="black"/>
              </a:solidFill>
              <a:latin typeface="Arial"/>
              <a:cs typeface="Arial"/>
            </a:endParaRPr>
          </a:p>
          <a:p>
            <a:pPr marL="11206" marR="4483" defTabSz="806867">
              <a:lnSpc>
                <a:spcPct val="101099"/>
              </a:lnSpc>
              <a:spcBef>
                <a:spcPts val="2299"/>
              </a:spcBef>
              <a:tabLst>
                <a:tab pos="1553218" algn="l"/>
              </a:tabLst>
            </a:pPr>
            <a:r>
              <a:rPr lang="es-MX" sz="1200" b="1" u="heavy" spc="9" dirty="0">
                <a:solidFill>
                  <a:srgbClr val="1B1A11"/>
                </a:solidFill>
                <a:uFill>
                  <a:solidFill>
                    <a:srgbClr val="1B1A11"/>
                  </a:solidFill>
                </a:uFill>
                <a:latin typeface="Arial"/>
                <a:cs typeface="Arial"/>
              </a:rPr>
              <a:t>Reto</a:t>
            </a:r>
            <a:r>
              <a:rPr lang="es-MX" sz="1200" b="1" u="heavy" spc="-9" dirty="0">
                <a:solidFill>
                  <a:srgbClr val="1B1A11"/>
                </a:solidFill>
                <a:uFill>
                  <a:solidFill>
                    <a:srgbClr val="1B1A11"/>
                  </a:solidFill>
                </a:uFill>
                <a:latin typeface="Arial"/>
                <a:cs typeface="Arial"/>
              </a:rPr>
              <a:t> </a:t>
            </a:r>
            <a:r>
              <a:rPr lang="es-MX" sz="1200" b="1" u="heavy" spc="9" dirty="0">
                <a:solidFill>
                  <a:srgbClr val="1B1A11"/>
                </a:solidFill>
                <a:uFill>
                  <a:solidFill>
                    <a:srgbClr val="1B1A11"/>
                  </a:solidFill>
                </a:uFill>
                <a:latin typeface="Arial"/>
                <a:cs typeface="Arial"/>
              </a:rPr>
              <a:t>2</a:t>
            </a:r>
            <a:r>
              <a:rPr lang="es-MX" sz="1200" spc="9" dirty="0">
                <a:solidFill>
                  <a:srgbClr val="1B1A11"/>
                </a:solidFill>
                <a:latin typeface="Arial"/>
                <a:cs typeface="Arial"/>
              </a:rPr>
              <a:t>:	Detener la transmisión del </a:t>
            </a:r>
            <a:r>
              <a:rPr lang="es-MX" sz="1200" spc="9" dirty="0" err="1">
                <a:solidFill>
                  <a:srgbClr val="1B1A11"/>
                </a:solidFill>
                <a:latin typeface="Arial"/>
                <a:cs typeface="Arial"/>
              </a:rPr>
              <a:t>poliovirus</a:t>
            </a:r>
            <a:r>
              <a:rPr lang="es-MX" sz="1200" spc="9" dirty="0">
                <a:solidFill>
                  <a:srgbClr val="1B1A11"/>
                </a:solidFill>
                <a:latin typeface="Arial"/>
                <a:cs typeface="Arial"/>
              </a:rPr>
              <a:t> tipo 2 circulante derivado de la vacuna</a:t>
            </a:r>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11</a:t>
            </a:fld>
            <a:endParaRPr lang="es-MX"/>
          </a:p>
        </p:txBody>
      </p:sp>
    </p:spTree>
    <p:extLst>
      <p:ext uri="{BB962C8B-B14F-4D97-AF65-F5344CB8AC3E}">
        <p14:creationId xmlns:p14="http://schemas.microsoft.com/office/powerpoint/2010/main" val="421176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Veamos</a:t>
            </a:r>
            <a:r>
              <a:rPr lang="es-MX" baseline="0" dirty="0"/>
              <a:t> algunos números y estadísticas  con respecto a la Estrategia de contra la Polio</a:t>
            </a:r>
          </a:p>
          <a:p>
            <a:endParaRPr lang="es-MX" baseline="0" dirty="0"/>
          </a:p>
          <a:p>
            <a:r>
              <a:rPr lang="es-MX" baseline="0" dirty="0"/>
              <a:t>Mención de  Pasado Presidente de México Ernesto Zedillo economista … </a:t>
            </a:r>
          </a:p>
          <a:p>
            <a:r>
              <a:rPr lang="es-MX" baseline="0" dirty="0"/>
              <a:t>Lo que NO mido, no lo entiendo</a:t>
            </a:r>
          </a:p>
          <a:p>
            <a:endParaRPr lang="es-MX" baseline="0" dirty="0"/>
          </a:p>
          <a:p>
            <a:r>
              <a:rPr lang="es-MX" baseline="0" dirty="0"/>
              <a:t>Chiste</a:t>
            </a:r>
          </a:p>
          <a:p>
            <a:r>
              <a:rPr lang="es-MX" baseline="0" dirty="0"/>
              <a:t>Si se puede y se presta el lugar puede mencionar:    “Hay mentiras, mentirotas y estadísticas”</a:t>
            </a:r>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12</a:t>
            </a:fld>
            <a:endParaRPr lang="es-MX"/>
          </a:p>
        </p:txBody>
      </p:sp>
    </p:spTree>
    <p:extLst>
      <p:ext uri="{BB962C8B-B14F-4D97-AF65-F5344CB8AC3E}">
        <p14:creationId xmlns:p14="http://schemas.microsoft.com/office/powerpoint/2010/main" val="161691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13</a:t>
            </a:fld>
            <a:endParaRPr lang="es-MX"/>
          </a:p>
        </p:txBody>
      </p:sp>
    </p:spTree>
    <p:extLst>
      <p:ext uri="{BB962C8B-B14F-4D97-AF65-F5344CB8AC3E}">
        <p14:creationId xmlns:p14="http://schemas.microsoft.com/office/powerpoint/2010/main" val="204635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últimos 2 años los  rotarios han invertido:</a:t>
            </a:r>
          </a:p>
          <a:p>
            <a:r>
              <a:rPr lang="es-MX" dirty="0"/>
              <a:t>$ 124 </a:t>
            </a:r>
            <a:r>
              <a:rPr lang="es-MX" dirty="0" err="1"/>
              <a:t>Mill</a:t>
            </a:r>
            <a:r>
              <a:rPr lang="es-MX" dirty="0"/>
              <a:t> USD</a:t>
            </a:r>
          </a:p>
          <a:p>
            <a:r>
              <a:rPr lang="es-MX" dirty="0"/>
              <a:t>En los dos países restantes donde  la Poliomielitis es endémica:  Pakistán y Afganistán.</a:t>
            </a:r>
          </a:p>
          <a:p>
            <a:r>
              <a:rPr lang="es-MX" dirty="0"/>
              <a:t>Tanto el gobierno de Pakistán  como el gobierno de facto de  Afganistán cooperan con la  Iniciativa de erradicación mundial  de la poliomielitis.</a:t>
            </a:r>
          </a:p>
          <a:p>
            <a:endParaRPr lang="es-MX" dirty="0"/>
          </a:p>
          <a:p>
            <a:r>
              <a:rPr lang="es-MX" dirty="0"/>
              <a:t>Pakistán ha reducido los casos a 3  Distritos.</a:t>
            </a:r>
          </a:p>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14</a:t>
            </a:fld>
            <a:endParaRPr lang="es-MX"/>
          </a:p>
        </p:txBody>
      </p:sp>
    </p:spTree>
    <p:extLst>
      <p:ext uri="{BB962C8B-B14F-4D97-AF65-F5344CB8AC3E}">
        <p14:creationId xmlns:p14="http://schemas.microsoft.com/office/powerpoint/2010/main" val="24394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últimos 2 años,  los rotarios hemos dado  respuesta a brotes de  poliomielitis derivada de la vacuna</a:t>
            </a:r>
            <a:r>
              <a:rPr lang="es-MX" baseline="0" dirty="0"/>
              <a:t>  $ </a:t>
            </a:r>
            <a:r>
              <a:rPr lang="es-MX" dirty="0"/>
              <a:t>74 MIL USD</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15</a:t>
            </a:fld>
            <a:endParaRPr lang="es-MX"/>
          </a:p>
        </p:txBody>
      </p:sp>
    </p:spTree>
    <p:extLst>
      <p:ext uri="{BB962C8B-B14F-4D97-AF65-F5344CB8AC3E}">
        <p14:creationId xmlns:p14="http://schemas.microsoft.com/office/powerpoint/2010/main" val="325542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16</a:t>
            </a:fld>
            <a:endParaRPr lang="es-MX"/>
          </a:p>
        </p:txBody>
      </p:sp>
    </p:spTree>
    <p:extLst>
      <p:ext uri="{BB962C8B-B14F-4D97-AF65-F5344CB8AC3E}">
        <p14:creationId xmlns:p14="http://schemas.microsoft.com/office/powerpoint/2010/main" val="64204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TOM FRIEDEN</a:t>
            </a:r>
            <a:r>
              <a:rPr lang="es-MX" baseline="0" dirty="0"/>
              <a:t>    Miembro del Consejo Monitor Independiente dijo lo siguiente a la Revista SCIENCE</a:t>
            </a:r>
            <a:endParaRPr lang="es-MX" dirty="0"/>
          </a:p>
          <a:p>
            <a:endParaRPr lang="es-MX" dirty="0"/>
          </a:p>
          <a:p>
            <a:r>
              <a:rPr lang="es-MX" dirty="0"/>
              <a:t>La erradicación de la polio ha sido mucho más difícil que nadie lo había  anticipado. Y, sin embargo, no debemos perder de vista el hecho de que; HOY hay millones y millones de niños que ahora son adultos,  que caminan sin cojear gracias a la iniciativa.</a:t>
            </a:r>
          </a:p>
          <a:p>
            <a:r>
              <a:rPr lang="es-MX" dirty="0"/>
              <a:t> </a:t>
            </a:r>
          </a:p>
          <a:p>
            <a:r>
              <a:rPr lang="es-MX" dirty="0"/>
              <a:t>El panorama general es que estamos más cerca que nunca de erradicación. Pero eso no significa que estemos cerca.</a:t>
            </a:r>
          </a:p>
          <a:p>
            <a:endParaRPr lang="es-MX" dirty="0"/>
          </a:p>
          <a:p>
            <a:r>
              <a:rPr lang="es-MX" dirty="0"/>
              <a:t>VACUNACION ESPECIFICA EN PAISES ENDEMICOS Y REALIZAR PROYECTOS DE AGUA POTABLE </a:t>
            </a:r>
          </a:p>
          <a:p>
            <a:r>
              <a:rPr lang="es-MX" dirty="0"/>
              <a:t>MEJORAR EL SISTEMA DE VACUNACION EN AFRICA</a:t>
            </a:r>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A01AF-AD4C-4042-A010-BE3A4F94EDB5}"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28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18</a:t>
            </a:fld>
            <a:endParaRPr lang="es-MX"/>
          </a:p>
        </p:txBody>
      </p:sp>
    </p:spTree>
    <p:extLst>
      <p:ext uri="{BB962C8B-B14F-4D97-AF65-F5344CB8AC3E}">
        <p14:creationId xmlns:p14="http://schemas.microsoft.com/office/powerpoint/2010/main" val="255816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19</a:t>
            </a:fld>
            <a:endParaRPr lang="es-MX"/>
          </a:p>
        </p:txBody>
      </p:sp>
    </p:spTree>
    <p:extLst>
      <p:ext uri="{BB962C8B-B14F-4D97-AF65-F5344CB8AC3E}">
        <p14:creationId xmlns:p14="http://schemas.microsoft.com/office/powerpoint/2010/main" val="31979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s-ES_tradnl" b="0" i="0" dirty="0"/>
              <a:t>La generosidad es un reflejo de la grandeza de tu corazón y de </a:t>
            </a:r>
            <a:br>
              <a:rPr lang="es-ES_tradnl" b="0" i="0" dirty="0"/>
            </a:br>
            <a:r>
              <a:rPr lang="es-ES_tradnl" b="0" i="0" dirty="0"/>
              <a:t>la riqueza de tus sentimientos. </a:t>
            </a:r>
            <a:br>
              <a:rPr lang="es-ES_tradnl" b="0" i="0" dirty="0"/>
            </a:br>
            <a:br>
              <a:rPr lang="es-ES_tradnl" b="0" i="0" dirty="0"/>
            </a:br>
            <a:r>
              <a:rPr lang="es-ES_tradnl" b="0" i="0" dirty="0"/>
              <a:t>Los rotarios somos generosos porque Servimos para cambiar vidas”</a:t>
            </a:r>
            <a:br>
              <a:rPr lang="es-ES_tradnl" b="0" i="0" dirty="0"/>
            </a:br>
            <a:r>
              <a:rPr lang="es-ES_tradnl" b="0" i="0" dirty="0"/>
              <a:t> </a:t>
            </a:r>
            <a:br>
              <a:rPr lang="es-ES_tradnl" b="0" i="0" dirty="0"/>
            </a:br>
            <a:r>
              <a:rPr lang="es-ES_tradnl" b="0" i="0" dirty="0" err="1"/>
              <a:t>Arch</a:t>
            </a:r>
            <a:r>
              <a:rPr lang="es-ES_tradnl" b="0" i="0" dirty="0"/>
              <a:t> C. </a:t>
            </a:r>
            <a:r>
              <a:rPr lang="es-ES_tradnl" b="0" i="0" dirty="0" err="1"/>
              <a:t>Klumph</a:t>
            </a:r>
            <a:br>
              <a:rPr lang="es-ES_tradnl" b="0" i="0" dirty="0"/>
            </a:br>
            <a:r>
              <a:rPr lang="es-ES_tradnl" b="0" i="0" dirty="0"/>
              <a:t>Creador de la Fundación Rotaria</a:t>
            </a:r>
            <a:br>
              <a:rPr lang="es-ES_tradnl" b="1" i="1" dirty="0"/>
            </a:br>
            <a:endParaRPr lang="es-ES_tradnl" b="1" i="1"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D9323-B121-534C-9468-80F0D2CBD1E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20</a:t>
            </a:fld>
            <a:endParaRPr lang="es-MX"/>
          </a:p>
        </p:txBody>
      </p:sp>
    </p:spTree>
    <p:extLst>
      <p:ext uri="{BB962C8B-B14F-4D97-AF65-F5344CB8AC3E}">
        <p14:creationId xmlns:p14="http://schemas.microsoft.com/office/powerpoint/2010/main" val="162567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21</a:t>
            </a:fld>
            <a:endParaRPr lang="es-MX"/>
          </a:p>
        </p:txBody>
      </p:sp>
    </p:spTree>
    <p:extLst>
      <p:ext uri="{BB962C8B-B14F-4D97-AF65-F5344CB8AC3E}">
        <p14:creationId xmlns:p14="http://schemas.microsoft.com/office/powerpoint/2010/main" val="788861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nb-NO" b="1" dirty="0"/>
              <a:t>NOVEL ORAL POLIO VACCINE TYPE 2 (nOPV2)</a:t>
            </a:r>
          </a:p>
          <a:p>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t>Una vacuna genéticamente más estable y con menos probabilidades de revertir a una forma que pueda causar parálisis.</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24</a:t>
            </a:fld>
            <a:endParaRPr lang="es-MX"/>
          </a:p>
        </p:txBody>
      </p:sp>
    </p:spTree>
    <p:extLst>
      <p:ext uri="{BB962C8B-B14F-4D97-AF65-F5344CB8AC3E}">
        <p14:creationId xmlns:p14="http://schemas.microsoft.com/office/powerpoint/2010/main" val="246935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La financiación mundial total de Rotary para la erradicación de la poliomielitis en los últimos dos años es de 300  millones de dólares estadounidenses,  incluidos 100 millones de dólares de los rotarios y una contrapartida de 2:1 de la  Fundación Bill y Melinda Gates asignada por la Fundación Rotaria.</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colaboración con gobiernos, ONG’s, empresas y comunidades locales todos ellos en conjunto mejoran el alcance y la eficacia de los proyectos. Las asociaciones y alianzas  amplían los recursos, el conocimiento y la experiencia, lo que conduce a soluciones sostenibles.</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GAVI, Alianza para vacunas,  utilizando mecanismos de financiamiento innovadores para garantizar sostenibilidad y un suministro adecuado de vacunas de calidad.</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Fundacion Gates  </a:t>
            </a:r>
            <a:r>
              <a:rPr lang="es-MX" sz="1200" b="0" i="0" kern="1200" dirty="0">
                <a:solidFill>
                  <a:schemeClr val="tx1"/>
                </a:solidFill>
                <a:effectLst/>
                <a:latin typeface="+mn-lt"/>
                <a:ea typeface="+mn-ea"/>
                <a:cs typeface="+mn-cs"/>
              </a:rPr>
              <a:t>es la mayor fuente de financiamiento privado y equipara todas las contribuciones realizadas por Rotary (Aporta dos dólares por cada dólar donado por Rotary, hasta un máximo de US$ 50 millones anuales)</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Centros para el Control y la Prevención de Enfermedades de EE.UU.  despliegan científicos, epidemiólogos y expertos en salud pública para investigar los brotes de polio, identificar la cepa</a:t>
            </a:r>
          </a:p>
          <a:p>
            <a:r>
              <a:rPr lang="es-MX" sz="1200" kern="1200" dirty="0">
                <a:solidFill>
                  <a:schemeClr val="tx1"/>
                </a:solidFill>
                <a:effectLst/>
                <a:latin typeface="+mn-lt"/>
                <a:ea typeface="+mn-ea"/>
                <a:cs typeface="+mn-cs"/>
              </a:rPr>
              <a:t>UNICEF  </a:t>
            </a:r>
            <a:r>
              <a:rPr lang="es-MX" sz="1200" b="0" i="0" kern="1200" dirty="0">
                <a:solidFill>
                  <a:schemeClr val="tx1"/>
                </a:solidFill>
                <a:effectLst/>
                <a:latin typeface="+mn-lt"/>
                <a:ea typeface="+mn-ea"/>
                <a:cs typeface="+mn-cs"/>
              </a:rPr>
              <a:t>se encarga de comprar y distribuir las vacunas contra la polio</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p:txBody>
      </p:sp>
      <p:sp>
        <p:nvSpPr>
          <p:cNvPr id="4" name="Marcador de número de diapositiva 3"/>
          <p:cNvSpPr>
            <a:spLocks noGrp="1"/>
          </p:cNvSpPr>
          <p:nvPr>
            <p:ph type="sldNum" sz="quarter" idx="5"/>
          </p:nvPr>
        </p:nvSpPr>
        <p:spPr/>
        <p:txBody>
          <a:bodyPr/>
          <a:lstStyle/>
          <a:p>
            <a:fld id="{C0AD9323-B121-534C-9468-80F0D2CBD1EA}" type="slidenum">
              <a:rPr lang="es-ES_tradnl" smtClean="0"/>
              <a:t>25</a:t>
            </a:fld>
            <a:endParaRPr lang="es-ES_tradnl"/>
          </a:p>
        </p:txBody>
      </p:sp>
    </p:spTree>
    <p:extLst>
      <p:ext uri="{BB962C8B-B14F-4D97-AF65-F5344CB8AC3E}">
        <p14:creationId xmlns:p14="http://schemas.microsoft.com/office/powerpoint/2010/main" val="675915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26</a:t>
            </a:fld>
            <a:endParaRPr lang="es-MX"/>
          </a:p>
        </p:txBody>
      </p:sp>
    </p:spTree>
    <p:extLst>
      <p:ext uri="{BB962C8B-B14F-4D97-AF65-F5344CB8AC3E}">
        <p14:creationId xmlns:p14="http://schemas.microsoft.com/office/powerpoint/2010/main" val="1541902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a:t>
            </a:r>
            <a:r>
              <a:rPr lang="es-MX" baseline="0" dirty="0"/>
              <a:t> Concientizar.  Aprender acerca de la enfermedad, el trabajo que se ha estado haciendo de Rotary y sus aliados</a:t>
            </a:r>
          </a:p>
          <a:p>
            <a:endParaRPr lang="es-MX" baseline="0" dirty="0"/>
          </a:p>
          <a:p>
            <a:r>
              <a:rPr lang="es-MX" baseline="0" dirty="0"/>
              <a:t>2.- Contribuir al Fondo </a:t>
            </a:r>
            <a:r>
              <a:rPr lang="es-MX" baseline="0" dirty="0" err="1"/>
              <a:t>Polioplus</a:t>
            </a:r>
            <a:r>
              <a:rPr lang="es-MX" baseline="0" dirty="0"/>
              <a:t>, y motivar a Rotarios y no rotarios ayudarnos cumplir la meta de 50 Millones de USD para obtener los 100 de </a:t>
            </a:r>
            <a:r>
              <a:rPr lang="es-MX" baseline="0" dirty="0" err="1"/>
              <a:t>Fundacion</a:t>
            </a:r>
            <a:r>
              <a:rPr lang="es-MX" baseline="0" dirty="0"/>
              <a:t> GATES</a:t>
            </a:r>
          </a:p>
          <a:p>
            <a:endParaRPr lang="es-MX" baseline="0" dirty="0"/>
          </a:p>
          <a:p>
            <a:r>
              <a:rPr lang="es-MX" baseline="0" dirty="0"/>
              <a:t>3.- Compartir con todo el mundo, Hoy no tenemos la Polio en nuestro país Gracias a Rotary.. Estamos muy cerca de lograr ese compromiso con los humanidad.</a:t>
            </a:r>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27</a:t>
            </a:fld>
            <a:endParaRPr lang="es-MX"/>
          </a:p>
        </p:txBody>
      </p:sp>
    </p:spTree>
    <p:extLst>
      <p:ext uri="{BB962C8B-B14F-4D97-AF65-F5344CB8AC3E}">
        <p14:creationId xmlns:p14="http://schemas.microsoft.com/office/powerpoint/2010/main" val="262747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0AD9323-B121-534C-9468-80F0D2CBD1EA}" type="slidenum">
              <a:rPr lang="es-ES_tradnl" smtClean="0"/>
              <a:t>28</a:t>
            </a:fld>
            <a:endParaRPr lang="es-ES_tradnl"/>
          </a:p>
        </p:txBody>
      </p:sp>
    </p:spTree>
    <p:extLst>
      <p:ext uri="{BB962C8B-B14F-4D97-AF65-F5344CB8AC3E}">
        <p14:creationId xmlns:p14="http://schemas.microsoft.com/office/powerpoint/2010/main" val="399738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endParaRPr lang="es-MX" dirty="0"/>
          </a:p>
          <a:p>
            <a:r>
              <a:rPr lang="es-MX" dirty="0"/>
              <a:t>Cada Rotario en el Mundo es </a:t>
            </a:r>
          </a:p>
          <a:p>
            <a:r>
              <a:rPr lang="es-MX" dirty="0"/>
              <a:t>un Motivo de Esperanza en el mundo</a:t>
            </a:r>
          </a:p>
          <a:p>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29</a:t>
            </a:fld>
            <a:endParaRPr lang="es-MX"/>
          </a:p>
        </p:txBody>
      </p:sp>
    </p:spTree>
    <p:extLst>
      <p:ext uri="{BB962C8B-B14F-4D97-AF65-F5344CB8AC3E}">
        <p14:creationId xmlns:p14="http://schemas.microsoft.com/office/powerpoint/2010/main" val="2742495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2EA01AF-AD4C-4042-A010-BE3A4F94EDB5}" type="slidenum">
              <a:rPr lang="es-MX" smtClean="0"/>
              <a:t>30</a:t>
            </a:fld>
            <a:endParaRPr lang="es-MX"/>
          </a:p>
        </p:txBody>
      </p:sp>
    </p:spTree>
    <p:extLst>
      <p:ext uri="{BB962C8B-B14F-4D97-AF65-F5344CB8AC3E}">
        <p14:creationId xmlns:p14="http://schemas.microsoft.com/office/powerpoint/2010/main" val="139353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Desde su creación en 1917, La Fundación Rotaria ha estado a la vanguardia de los esfuerzos humanitarios a nivel mundial.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Con sus diversas Áreas de enfoque, que incluyen Paz y resolución de conflictos, prevención de enfermedades, agua y saneamiento, Salud, maternoinfantil, educación, y desarrollo económico, la fundación aborda problemas críticos que afectan a las comunidades de todo el mundo.</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Impulsada por la generosidad de donantes rotarios y no rotarios, la Fundación ha podido lograr resultados notables e inspirar una transformación positiva.</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Con calificacion maxima de 4 Estrellas</a:t>
            </a:r>
            <a:r>
              <a:rPr lang="es-ES_tradnl" sz="1200" kern="1200" dirty="0">
                <a:solidFill>
                  <a:schemeClr val="tx1"/>
                </a:solidFill>
                <a:effectLst/>
                <a:latin typeface="+mn-lt"/>
                <a:ea typeface="+mn-ea"/>
                <a:cs typeface="+mn-cs"/>
              </a:rPr>
              <a:t>, por la ONG </a:t>
            </a:r>
            <a:r>
              <a:rPr lang="es-ES_tradnl" sz="1200" kern="1200" dirty="0" err="1">
                <a:solidFill>
                  <a:schemeClr val="tx1"/>
                </a:solidFill>
                <a:effectLst/>
                <a:latin typeface="+mn-lt"/>
                <a:ea typeface="+mn-ea"/>
                <a:cs typeface="+mn-cs"/>
              </a:rPr>
              <a:t>certficadora</a:t>
            </a:r>
            <a:r>
              <a:rPr lang="es-ES_tradnl" sz="1200" kern="1200" dirty="0">
                <a:solidFill>
                  <a:schemeClr val="tx1"/>
                </a:solidFill>
                <a:effectLst/>
                <a:latin typeface="+mn-lt"/>
                <a:ea typeface="+mn-ea"/>
                <a:cs typeface="+mn-cs"/>
              </a:rPr>
              <a:t> de </a:t>
            </a:r>
            <a:r>
              <a:rPr lang="es-ES_tradnl" sz="1200" kern="1200" dirty="0" err="1">
                <a:solidFill>
                  <a:schemeClr val="tx1"/>
                </a:solidFill>
                <a:effectLst/>
                <a:latin typeface="+mn-lt"/>
                <a:ea typeface="+mn-ea"/>
                <a:cs typeface="+mn-cs"/>
              </a:rPr>
              <a:t>fundacion</a:t>
            </a:r>
            <a:r>
              <a:rPr lang="es-ES_tradnl" sz="1200" kern="1200" dirty="0">
                <a:solidFill>
                  <a:schemeClr val="tx1"/>
                </a:solidFill>
                <a:effectLst/>
                <a:latin typeface="+mn-lt"/>
                <a:ea typeface="+mn-ea"/>
                <a:cs typeface="+mn-cs"/>
              </a:rPr>
              <a:t>. CHARITY NAVEGATOR  durante 15 años consecutivos </a:t>
            </a:r>
          </a:p>
          <a:p>
            <a:r>
              <a:rPr lang="es-ES_tradnl" sz="1200" kern="1200" dirty="0">
                <a:solidFill>
                  <a:schemeClr val="tx1"/>
                </a:solidFill>
                <a:effectLst/>
                <a:latin typeface="+mn-lt"/>
                <a:ea typeface="+mn-ea"/>
                <a:cs typeface="+mn-cs"/>
              </a:rPr>
              <a:t>por </a:t>
            </a:r>
            <a:r>
              <a:rPr lang="es-ES_tradnl" sz="1200" b="1" kern="1200" dirty="0">
                <a:solidFill>
                  <a:schemeClr val="tx1"/>
                </a:solidFill>
                <a:effectLst/>
                <a:latin typeface="+mn-lt"/>
                <a:ea typeface="+mn-ea"/>
                <a:cs typeface="+mn-cs"/>
              </a:rPr>
              <a:t>transparencia, apoyo, cambio positivo e inversión </a:t>
            </a:r>
            <a:endParaRPr lang="es-MX"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C0AD9323-B121-534C-9468-80F0D2CBD1EA}" type="slidenum">
              <a:rPr lang="es-ES_tradnl" smtClean="0"/>
              <a:t>3</a:t>
            </a:fld>
            <a:endParaRPr lang="es-ES_tradnl"/>
          </a:p>
        </p:txBody>
      </p:sp>
    </p:spTree>
    <p:extLst>
      <p:ext uri="{BB962C8B-B14F-4D97-AF65-F5344CB8AC3E}">
        <p14:creationId xmlns:p14="http://schemas.microsoft.com/office/powerpoint/2010/main" val="16494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Nuestra Fundación depende enteramente del apoyo de los rotarios y amigos de LFR, para dotar de recursos a los diferentes fondos que la componen:</a:t>
            </a:r>
          </a:p>
          <a:p>
            <a:r>
              <a:rPr lang="es-MX" sz="1200" kern="1200" dirty="0">
                <a:solidFill>
                  <a:schemeClr val="tx1"/>
                </a:solidFill>
                <a:effectLst/>
                <a:latin typeface="+mn-lt"/>
                <a:ea typeface="+mn-ea"/>
                <a:cs typeface="+mn-cs"/>
              </a:rPr>
              <a:t>Fondo de Dotación, </a:t>
            </a:r>
          </a:p>
          <a:p>
            <a:r>
              <a:rPr lang="es-MX" sz="1200" kern="1200" dirty="0">
                <a:solidFill>
                  <a:schemeClr val="tx1"/>
                </a:solidFill>
                <a:effectLst/>
                <a:latin typeface="+mn-lt"/>
                <a:ea typeface="+mn-ea"/>
                <a:cs typeface="+mn-cs"/>
              </a:rPr>
              <a:t>Fondo Anual,</a:t>
            </a:r>
          </a:p>
          <a:p>
            <a:r>
              <a:rPr lang="es-MX" sz="1200" kern="1200" dirty="0">
                <a:solidFill>
                  <a:schemeClr val="tx1"/>
                </a:solidFill>
                <a:effectLst/>
                <a:latin typeface="+mn-lt"/>
                <a:ea typeface="+mn-ea"/>
                <a:cs typeface="+mn-cs"/>
              </a:rPr>
              <a:t>Fondos Especiales y </a:t>
            </a:r>
          </a:p>
          <a:p>
            <a:r>
              <a:rPr lang="es-MX" sz="1200" kern="1200" dirty="0">
                <a:solidFill>
                  <a:schemeClr val="tx1"/>
                </a:solidFill>
                <a:effectLst/>
                <a:latin typeface="+mn-lt"/>
                <a:ea typeface="+mn-ea"/>
                <a:cs typeface="+mn-cs"/>
              </a:rPr>
              <a:t>Polio Plus</a:t>
            </a:r>
          </a:p>
          <a:p>
            <a:endParaRPr lang="es-ES_tradn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AE871-315E-294C-A76E-6084579DB323}"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5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Más de 4 MILLONES USD de inversión en proyectos de Servicio</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incluyendo nuestro compromiso con la Humanidad y los niños de erradicar el polio.</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Fuente: </a:t>
            </a:r>
            <a:r>
              <a:rPr lang="es-MX" sz="1200" u="sng" kern="1200" dirty="0">
                <a:solidFill>
                  <a:schemeClr val="tx1"/>
                </a:solidFill>
                <a:effectLst/>
                <a:latin typeface="+mn-lt"/>
                <a:ea typeface="+mn-ea"/>
                <a:cs typeface="+mn-cs"/>
                <a:hlinkClick r:id="rId3"/>
              </a:rPr>
              <a:t>https://www.rotary.org/es/about-rotary/rotary-foundation</a:t>
            </a:r>
            <a:r>
              <a:rPr lang="es-MX" sz="1200" kern="1200" dirty="0">
                <a:solidFill>
                  <a:schemeClr val="tx1"/>
                </a:solidFill>
                <a:effectLst/>
                <a:latin typeface="+mn-lt"/>
                <a:ea typeface="+mn-ea"/>
                <a:cs typeface="+mn-cs"/>
              </a:rPr>
              <a:t>.</a:t>
            </a:r>
          </a:p>
          <a:p>
            <a:endParaRPr lang="es-ES_tradnl" dirty="0"/>
          </a:p>
          <a:p>
            <a:endParaRPr lang="es-ES_tradnl" dirty="0"/>
          </a:p>
          <a:p>
            <a:endParaRPr lang="es-ES_tradnl" dirty="0"/>
          </a:p>
        </p:txBody>
      </p:sp>
      <p:sp>
        <p:nvSpPr>
          <p:cNvPr id="4" name="Marcador de número de diapositiva 3"/>
          <p:cNvSpPr>
            <a:spLocks noGrp="1"/>
          </p:cNvSpPr>
          <p:nvPr>
            <p:ph type="sldNum" sz="quarter" idx="5"/>
          </p:nvPr>
        </p:nvSpPr>
        <p:spPr/>
        <p:txBody>
          <a:bodyPr/>
          <a:lstStyle/>
          <a:p>
            <a:fld id="{C9AAE871-315E-294C-A76E-6084579DB323}" type="slidenum">
              <a:rPr lang="es-ES_tradnl" smtClean="0"/>
              <a:t>5</a:t>
            </a:fld>
            <a:endParaRPr lang="es-ES_tradnl"/>
          </a:p>
        </p:txBody>
      </p:sp>
    </p:spTree>
    <p:extLst>
      <p:ext uri="{BB962C8B-B14F-4D97-AF65-F5344CB8AC3E}">
        <p14:creationId xmlns:p14="http://schemas.microsoft.com/office/powerpoint/2010/main" val="207041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a:t>
            </a:r>
            <a:r>
              <a:rPr lang="es-MX" baseline="0" dirty="0"/>
              <a:t> prioridad Numero 1 de Rotary es la erradicación de la Polio</a:t>
            </a:r>
            <a:endParaRPr lang="es-MX" dirty="0"/>
          </a:p>
        </p:txBody>
      </p:sp>
      <p:sp>
        <p:nvSpPr>
          <p:cNvPr id="4" name="Marcador de número de diapositiva 3"/>
          <p:cNvSpPr>
            <a:spLocks noGrp="1"/>
          </p:cNvSpPr>
          <p:nvPr>
            <p:ph type="sldNum" sz="quarter" idx="10"/>
          </p:nvPr>
        </p:nvSpPr>
        <p:spPr/>
        <p:txBody>
          <a:bodyPr/>
          <a:lstStyle/>
          <a:p>
            <a:fld id="{12EA01AF-AD4C-4042-A010-BE3A4F94EDB5}" type="slidenum">
              <a:rPr lang="es-MX" smtClean="0"/>
              <a:t>6</a:t>
            </a:fld>
            <a:endParaRPr lang="es-MX"/>
          </a:p>
        </p:txBody>
      </p:sp>
    </p:spTree>
    <p:extLst>
      <p:ext uri="{BB962C8B-B14F-4D97-AF65-F5344CB8AC3E}">
        <p14:creationId xmlns:p14="http://schemas.microsoft.com/office/powerpoint/2010/main" val="54766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Cumplir nuestro compromiso con el mundo.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Alguna anécdota de </a:t>
            </a:r>
            <a:r>
              <a:rPr lang="es-ES_tradnl" dirty="0" err="1"/>
              <a:t>Dr</a:t>
            </a:r>
            <a:r>
              <a:rPr lang="es-ES_tradnl" dirty="0"/>
              <a:t> Carlos Canseco,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El</a:t>
            </a:r>
            <a:r>
              <a:rPr lang="es-ES_tradnl" baseline="0" dirty="0"/>
              <a:t> mencionaba que </a:t>
            </a:r>
            <a:r>
              <a:rPr lang="es-ES_tradnl" baseline="0" dirty="0" err="1"/>
              <a:t>queria</a:t>
            </a:r>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La promesa realizada a todos de la erradicación esta enfermedad</a:t>
            </a:r>
            <a:r>
              <a:rPr lang="es-ES_tradnl" b="1" dirty="0"/>
              <a:t>,  TRASCENDER EN EL PROJIMO</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2A8E-A72D-6B45-AB54-D152BB4241E3}"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0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A01AF-AD4C-4042-A010-BE3A4F94EDB5}"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8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3567E-AA21-1541-961E-51F240190399}"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73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7492064" y="384809"/>
            <a:ext cx="4269105" cy="5769610"/>
          </a:xfrm>
          <a:custGeom>
            <a:avLst/>
            <a:gdLst/>
            <a:ahLst/>
            <a:cxnLst/>
            <a:rect l="l" t="t" r="r" b="b"/>
            <a:pathLst>
              <a:path w="4269105" h="5769610">
                <a:moveTo>
                  <a:pt x="0" y="5769610"/>
                </a:moveTo>
                <a:lnTo>
                  <a:pt x="4268806" y="5769610"/>
                </a:lnTo>
                <a:lnTo>
                  <a:pt x="4268806" y="0"/>
                </a:lnTo>
                <a:lnTo>
                  <a:pt x="0" y="0"/>
                </a:lnTo>
                <a:lnTo>
                  <a:pt x="0" y="5769610"/>
                </a:lnTo>
                <a:close/>
              </a:path>
            </a:pathLst>
          </a:custGeom>
          <a:solidFill>
            <a:srgbClr val="FFFFFF">
              <a:alpha val="90199"/>
            </a:srgbClr>
          </a:solidFill>
        </p:spPr>
        <p:txBody>
          <a:bodyPr wrap="square" lIns="0" tIns="0" rIns="0" bIns="0" rtlCol="0"/>
          <a:lstStyle/>
          <a:p>
            <a:endParaRPr/>
          </a:p>
        </p:txBody>
      </p:sp>
      <p:sp>
        <p:nvSpPr>
          <p:cNvPr id="18" name="bg object 18"/>
          <p:cNvSpPr/>
          <p:nvPr/>
        </p:nvSpPr>
        <p:spPr>
          <a:xfrm>
            <a:off x="7428560" y="257809"/>
            <a:ext cx="4459605" cy="6023610"/>
          </a:xfrm>
          <a:custGeom>
            <a:avLst/>
            <a:gdLst/>
            <a:ahLst/>
            <a:cxnLst/>
            <a:rect l="l" t="t" r="r" b="b"/>
            <a:pathLst>
              <a:path w="4459605" h="6023610">
                <a:moveTo>
                  <a:pt x="4408500" y="50800"/>
                </a:moveTo>
                <a:lnTo>
                  <a:pt x="4332300" y="50800"/>
                </a:lnTo>
                <a:lnTo>
                  <a:pt x="4332300" y="127000"/>
                </a:lnTo>
                <a:lnTo>
                  <a:pt x="4332300" y="5896610"/>
                </a:lnTo>
                <a:lnTo>
                  <a:pt x="127000" y="5896610"/>
                </a:lnTo>
                <a:lnTo>
                  <a:pt x="127000" y="127000"/>
                </a:lnTo>
                <a:lnTo>
                  <a:pt x="4332300" y="127000"/>
                </a:lnTo>
                <a:lnTo>
                  <a:pt x="4332300" y="50800"/>
                </a:lnTo>
                <a:lnTo>
                  <a:pt x="50800" y="50800"/>
                </a:lnTo>
                <a:lnTo>
                  <a:pt x="50800" y="127000"/>
                </a:lnTo>
                <a:lnTo>
                  <a:pt x="50800" y="5896610"/>
                </a:lnTo>
                <a:lnTo>
                  <a:pt x="50800" y="5972810"/>
                </a:lnTo>
                <a:lnTo>
                  <a:pt x="4408500" y="5972810"/>
                </a:lnTo>
                <a:lnTo>
                  <a:pt x="4408500" y="5896610"/>
                </a:lnTo>
                <a:lnTo>
                  <a:pt x="4408500" y="127000"/>
                </a:lnTo>
                <a:lnTo>
                  <a:pt x="4408500" y="126873"/>
                </a:lnTo>
                <a:lnTo>
                  <a:pt x="4408500" y="50800"/>
                </a:lnTo>
                <a:close/>
              </a:path>
              <a:path w="4459605" h="6023610">
                <a:moveTo>
                  <a:pt x="4459300" y="0"/>
                </a:moveTo>
                <a:lnTo>
                  <a:pt x="4433900" y="0"/>
                </a:lnTo>
                <a:lnTo>
                  <a:pt x="4433900" y="25400"/>
                </a:lnTo>
                <a:lnTo>
                  <a:pt x="4433900" y="5998210"/>
                </a:lnTo>
                <a:lnTo>
                  <a:pt x="25400" y="5998210"/>
                </a:lnTo>
                <a:lnTo>
                  <a:pt x="25400" y="25400"/>
                </a:lnTo>
                <a:lnTo>
                  <a:pt x="4433900" y="25400"/>
                </a:lnTo>
                <a:lnTo>
                  <a:pt x="4433900" y="0"/>
                </a:lnTo>
                <a:lnTo>
                  <a:pt x="0" y="0"/>
                </a:lnTo>
                <a:lnTo>
                  <a:pt x="0" y="25400"/>
                </a:lnTo>
                <a:lnTo>
                  <a:pt x="0" y="5998210"/>
                </a:lnTo>
                <a:lnTo>
                  <a:pt x="0" y="6023610"/>
                </a:lnTo>
                <a:lnTo>
                  <a:pt x="4459300" y="6023610"/>
                </a:lnTo>
                <a:lnTo>
                  <a:pt x="4459300" y="5998210"/>
                </a:lnTo>
                <a:lnTo>
                  <a:pt x="4459300" y="25400"/>
                </a:lnTo>
                <a:lnTo>
                  <a:pt x="4459300" y="25273"/>
                </a:lnTo>
                <a:lnTo>
                  <a:pt x="4459300"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665078" y="619251"/>
            <a:ext cx="10861843" cy="19888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52077" y="5789627"/>
            <a:ext cx="978932" cy="269206"/>
          </a:xfrm>
          <a:prstGeom prst="rect">
            <a:avLst/>
          </a:prstGeom>
        </p:spPr>
      </p:pic>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sz="half" idx="2"/>
          </p:nvPr>
        </p:nvSpPr>
        <p:spPr>
          <a:xfrm>
            <a:off x="1950402" y="2034135"/>
            <a:ext cx="443499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spTree>
    <p:extLst>
      <p:ext uri="{BB962C8B-B14F-4D97-AF65-F5344CB8AC3E}">
        <p14:creationId xmlns:p14="http://schemas.microsoft.com/office/powerpoint/2010/main" val="4657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spTree>
    <p:extLst>
      <p:ext uri="{BB962C8B-B14F-4D97-AF65-F5344CB8AC3E}">
        <p14:creationId xmlns:p14="http://schemas.microsoft.com/office/powerpoint/2010/main" val="108573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pic>
        <p:nvPicPr>
          <p:cNvPr id="5" name="Imagen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553200" y="6377940"/>
            <a:ext cx="5499069" cy="432854"/>
          </a:xfrm>
          <a:prstGeom prst="rect">
            <a:avLst/>
          </a:prstGeom>
        </p:spPr>
      </p:pic>
    </p:spTree>
    <p:extLst>
      <p:ext uri="{BB962C8B-B14F-4D97-AF65-F5344CB8AC3E}">
        <p14:creationId xmlns:p14="http://schemas.microsoft.com/office/powerpoint/2010/main" val="1181929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29762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091240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41767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675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6"/>
            <a:ext cx="12192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491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526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666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pic>
        <p:nvPicPr>
          <p:cNvPr id="7" name="Imagen 6"/>
          <p:cNvPicPr>
            <a:picLocks noChangeAspect="1"/>
          </p:cNvPicPr>
          <p:nvPr userDrawn="1"/>
        </p:nvPicPr>
        <p:blipFill>
          <a:blip r:embed="rId2"/>
          <a:stretch>
            <a:fillRect/>
          </a:stretch>
        </p:blipFill>
        <p:spPr>
          <a:xfrm>
            <a:off x="6553200" y="6348946"/>
            <a:ext cx="5499069" cy="43285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1842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9949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154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6731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5138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8193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4292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2019 Rotary International. Internal Use Only. Not For Distribution. Private and Confidential.</a:t>
            </a:r>
          </a:p>
        </p:txBody>
      </p:sp>
    </p:spTree>
    <p:extLst>
      <p:ext uri="{BB962C8B-B14F-4D97-AF65-F5344CB8AC3E}">
        <p14:creationId xmlns:p14="http://schemas.microsoft.com/office/powerpoint/2010/main" val="202073749"/>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0085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Arial" panose="020B0604020202020204"/>
                <a:ea typeface="+mn-ea"/>
                <a:cs typeface="+mn-cs"/>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013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5449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0409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369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6665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3510006"/>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0356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4143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Main Slide 01">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Picture Placeholder 8">
            <a:extLst>
              <a:ext uri="{FF2B5EF4-FFF2-40B4-BE49-F238E27FC236}">
                <a16:creationId xmlns:a16="http://schemas.microsoft.com/office/drawing/2014/main" id="{C01EE876-D177-4CB2-9E7D-2481D6B46219}"/>
              </a:ext>
            </a:extLst>
          </p:cNvPr>
          <p:cNvSpPr>
            <a:spLocks noGrp="1"/>
          </p:cNvSpPr>
          <p:nvPr>
            <p:ph type="pic" sz="quarter" idx="20" hasCustomPrompt="1"/>
          </p:nvPr>
        </p:nvSpPr>
        <p:spPr>
          <a:xfrm>
            <a:off x="6807200" y="0"/>
            <a:ext cx="4117512" cy="6858001"/>
          </a:xfrm>
          <a:custGeom>
            <a:avLst/>
            <a:gdLst>
              <a:gd name="connsiteX0" fmla="*/ 0 w 8235024"/>
              <a:gd name="connsiteY0" fmla="*/ 0 h 13716001"/>
              <a:gd name="connsiteX1" fmla="*/ 8235024 w 8235024"/>
              <a:gd name="connsiteY1" fmla="*/ 0 h 13716001"/>
              <a:gd name="connsiteX2" fmla="*/ 8235024 w 8235024"/>
              <a:gd name="connsiteY2" fmla="*/ 13716001 h 13716001"/>
              <a:gd name="connsiteX3" fmla="*/ 0 w 8235024"/>
              <a:gd name="connsiteY3" fmla="*/ 13716001 h 13716001"/>
            </a:gdLst>
            <a:ahLst/>
            <a:cxnLst>
              <a:cxn ang="0">
                <a:pos x="connsiteX0" y="connsiteY0"/>
              </a:cxn>
              <a:cxn ang="0">
                <a:pos x="connsiteX1" y="connsiteY1"/>
              </a:cxn>
              <a:cxn ang="0">
                <a:pos x="connsiteX2" y="connsiteY2"/>
              </a:cxn>
              <a:cxn ang="0">
                <a:pos x="connsiteX3" y="connsiteY3"/>
              </a:cxn>
            </a:cxnLst>
            <a:rect l="l" t="t" r="r" b="b"/>
            <a:pathLst>
              <a:path w="8235024" h="13716001">
                <a:moveTo>
                  <a:pt x="0" y="0"/>
                </a:moveTo>
                <a:lnTo>
                  <a:pt x="8235024" y="0"/>
                </a:lnTo>
                <a:lnTo>
                  <a:pt x="8235024" y="13716001"/>
                </a:lnTo>
                <a:lnTo>
                  <a:pt x="0" y="13716001"/>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Tree>
    <p:extLst>
      <p:ext uri="{BB962C8B-B14F-4D97-AF65-F5344CB8AC3E}">
        <p14:creationId xmlns:p14="http://schemas.microsoft.com/office/powerpoint/2010/main" val="38491385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Main Slide 02">
    <p:spTree>
      <p:nvGrpSpPr>
        <p:cNvPr id="1" name=""/>
        <p:cNvGrpSpPr/>
        <p:nvPr/>
      </p:nvGrpSpPr>
      <p:grpSpPr>
        <a:xfrm>
          <a:off x="0" y="0"/>
          <a:ext cx="0" cy="0"/>
          <a:chOff x="0" y="0"/>
          <a:chExt cx="0" cy="0"/>
        </a:xfrm>
      </p:grpSpPr>
      <p:sp>
        <p:nvSpPr>
          <p:cNvPr id="38" name="Line"/>
          <p:cNvSpPr/>
          <p:nvPr/>
        </p:nvSpPr>
        <p:spPr>
          <a:xfrm>
            <a:off x="-2" y="723900"/>
            <a:ext cx="10918364" cy="0"/>
          </a:xfrm>
          <a:prstGeom prst="line">
            <a:avLst/>
          </a:prstGeom>
          <a:ln w="25400">
            <a:solidFill>
              <a:srgbClr val="2C2E3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9" name="RUNDO"/>
          <p:cNvSpPr txBox="1"/>
          <p:nvPr/>
        </p:nvSpPr>
        <p:spPr>
          <a:xfrm>
            <a:off x="256282" y="316210"/>
            <a:ext cx="3096810"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2200" b="0">
                <a:solidFill>
                  <a:srgbClr val="2C2E3C"/>
                </a:solidFill>
                <a:latin typeface="Roboto Bold"/>
                <a:ea typeface="Roboto Bold"/>
                <a:cs typeface="Roboto Bold"/>
                <a:sym typeface="Roboto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lumMod val="50000"/>
                  </a:prstClr>
                </a:solidFill>
                <a:effectLst/>
                <a:uLnTx/>
                <a:uFillTx/>
                <a:latin typeface="Roboto Bold"/>
                <a:sym typeface="Roboto Bold"/>
              </a:rPr>
              <a:t>FONDO DE APOYO A LA COMUNIDAD CSA</a:t>
            </a:r>
            <a:endParaRPr kumimoji="0" sz="1200" b="0" i="0" u="none" strike="noStrike" kern="1200" cap="none" spc="0" normalizeH="0" baseline="0" noProof="0" dirty="0">
              <a:ln>
                <a:noFill/>
              </a:ln>
              <a:solidFill>
                <a:prstClr val="white">
                  <a:lumMod val="50000"/>
                </a:prstClr>
              </a:solidFill>
              <a:effectLst/>
              <a:uLnTx/>
              <a:uFillTx/>
              <a:latin typeface="Roboto Bold"/>
              <a:sym typeface="Roboto Bold"/>
            </a:endParaRPr>
          </a:p>
        </p:txBody>
      </p:sp>
      <p:sp>
        <p:nvSpPr>
          <p:cNvPr id="40" name="Line"/>
          <p:cNvSpPr/>
          <p:nvPr/>
        </p:nvSpPr>
        <p:spPr>
          <a:xfrm>
            <a:off x="11787092" y="730250"/>
            <a:ext cx="404908" cy="0"/>
          </a:xfrm>
          <a:prstGeom prst="line">
            <a:avLst/>
          </a:prstGeom>
          <a:ln w="25400">
            <a:solidFill>
              <a:srgbClr val="2C2E3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41" name="Slide Number"/>
          <p:cNvSpPr txBox="1">
            <a:spLocks noGrp="1"/>
          </p:cNvSpPr>
          <p:nvPr>
            <p:ph type="sldNum" sz="quarter" idx="2"/>
          </p:nvPr>
        </p:nvSpPr>
        <p:spPr>
          <a:xfrm>
            <a:off x="11787092" y="316210"/>
            <a:ext cx="166651" cy="184151"/>
          </a:xfrm>
          <a:prstGeom prst="rect">
            <a:avLst/>
          </a:prstGeom>
        </p:spPr>
        <p:txBody>
          <a:bodyPr/>
          <a:lstStyle>
            <a:lvl1pPr algn="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346964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1_Main Slide 01">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1BCEC460-7758-4680-AD82-386C41A8AA68}"/>
              </a:ext>
            </a:extLst>
          </p:cNvPr>
          <p:cNvSpPr>
            <a:spLocks noGrp="1"/>
          </p:cNvSpPr>
          <p:nvPr>
            <p:ph type="pic" sz="quarter" idx="20" hasCustomPrompt="1"/>
          </p:nvPr>
        </p:nvSpPr>
        <p:spPr>
          <a:xfrm>
            <a:off x="0" y="-1"/>
            <a:ext cx="2286000" cy="2286000"/>
          </a:xfrm>
          <a:custGeom>
            <a:avLst/>
            <a:gdLst>
              <a:gd name="connsiteX0" fmla="*/ 0 w 4572000"/>
              <a:gd name="connsiteY0" fmla="*/ 0 h 4572000"/>
              <a:gd name="connsiteX1" fmla="*/ 4572000 w 4572000"/>
              <a:gd name="connsiteY1" fmla="*/ 0 h 4572000"/>
              <a:gd name="connsiteX2" fmla="*/ 4572000 w 4572000"/>
              <a:gd name="connsiteY2" fmla="*/ 4572000 h 4572000"/>
              <a:gd name="connsiteX3" fmla="*/ 0 w 4572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572000" h="4572000">
                <a:moveTo>
                  <a:pt x="0" y="0"/>
                </a:moveTo>
                <a:lnTo>
                  <a:pt x="4572000" y="0"/>
                </a:lnTo>
                <a:lnTo>
                  <a:pt x="4572000" y="4572000"/>
                </a:lnTo>
                <a:lnTo>
                  <a:pt x="0" y="4572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
        <p:nvSpPr>
          <p:cNvPr id="23" name="Picture Placeholder 22">
            <a:extLst>
              <a:ext uri="{FF2B5EF4-FFF2-40B4-BE49-F238E27FC236}">
                <a16:creationId xmlns:a16="http://schemas.microsoft.com/office/drawing/2014/main" id="{A1718E8E-934A-4012-A7CC-1EB749315FD8}"/>
              </a:ext>
            </a:extLst>
          </p:cNvPr>
          <p:cNvSpPr>
            <a:spLocks noGrp="1"/>
          </p:cNvSpPr>
          <p:nvPr>
            <p:ph type="pic" sz="quarter" idx="21" hasCustomPrompt="1"/>
          </p:nvPr>
        </p:nvSpPr>
        <p:spPr>
          <a:xfrm>
            <a:off x="0" y="2286000"/>
            <a:ext cx="2286000" cy="2286000"/>
          </a:xfrm>
          <a:custGeom>
            <a:avLst/>
            <a:gdLst>
              <a:gd name="connsiteX0" fmla="*/ 0 w 4572000"/>
              <a:gd name="connsiteY0" fmla="*/ 0 h 4572000"/>
              <a:gd name="connsiteX1" fmla="*/ 4572000 w 4572000"/>
              <a:gd name="connsiteY1" fmla="*/ 0 h 4572000"/>
              <a:gd name="connsiteX2" fmla="*/ 4572000 w 4572000"/>
              <a:gd name="connsiteY2" fmla="*/ 4572000 h 4572000"/>
              <a:gd name="connsiteX3" fmla="*/ 0 w 4572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572000" h="4572000">
                <a:moveTo>
                  <a:pt x="0" y="0"/>
                </a:moveTo>
                <a:lnTo>
                  <a:pt x="4572000" y="0"/>
                </a:lnTo>
                <a:lnTo>
                  <a:pt x="4572000" y="4572000"/>
                </a:lnTo>
                <a:lnTo>
                  <a:pt x="0" y="4572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
        <p:nvSpPr>
          <p:cNvPr id="25" name="Picture Placeholder 24">
            <a:extLst>
              <a:ext uri="{FF2B5EF4-FFF2-40B4-BE49-F238E27FC236}">
                <a16:creationId xmlns:a16="http://schemas.microsoft.com/office/drawing/2014/main" id="{C3FFC163-3A0A-4517-BB88-5D040390D994}"/>
              </a:ext>
            </a:extLst>
          </p:cNvPr>
          <p:cNvSpPr>
            <a:spLocks noGrp="1"/>
          </p:cNvSpPr>
          <p:nvPr>
            <p:ph type="pic" sz="quarter" idx="22" hasCustomPrompt="1"/>
          </p:nvPr>
        </p:nvSpPr>
        <p:spPr>
          <a:xfrm>
            <a:off x="0" y="4572000"/>
            <a:ext cx="2286000" cy="2286000"/>
          </a:xfrm>
          <a:custGeom>
            <a:avLst/>
            <a:gdLst>
              <a:gd name="connsiteX0" fmla="*/ 0 w 4572000"/>
              <a:gd name="connsiteY0" fmla="*/ 0 h 4572000"/>
              <a:gd name="connsiteX1" fmla="*/ 4572000 w 4572000"/>
              <a:gd name="connsiteY1" fmla="*/ 0 h 4572000"/>
              <a:gd name="connsiteX2" fmla="*/ 4572000 w 4572000"/>
              <a:gd name="connsiteY2" fmla="*/ 4572000 h 4572000"/>
              <a:gd name="connsiteX3" fmla="*/ 0 w 4572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572000" h="4572000">
                <a:moveTo>
                  <a:pt x="0" y="0"/>
                </a:moveTo>
                <a:lnTo>
                  <a:pt x="4572000" y="0"/>
                </a:lnTo>
                <a:lnTo>
                  <a:pt x="4572000" y="4572000"/>
                </a:lnTo>
                <a:lnTo>
                  <a:pt x="0" y="4572000"/>
                </a:lnTo>
                <a:close/>
              </a:path>
            </a:pathLst>
          </a:custGeom>
          <a:solidFill>
            <a:srgbClr val="BABEC7"/>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1000" b="1" baseline="0">
                <a:solidFill>
                  <a:schemeClr val="bg1"/>
                </a:solidFill>
              </a:defRPr>
            </a:lvl1pPr>
          </a:lstStyle>
          <a:p>
            <a:r>
              <a:rPr lang="en-US"/>
              <a:t>IMAGE REPLACE</a:t>
            </a:r>
          </a:p>
        </p:txBody>
      </p:sp>
      <p:sp>
        <p:nvSpPr>
          <p:cNvPr id="26" name="Text Placeholder 8">
            <a:extLst>
              <a:ext uri="{FF2B5EF4-FFF2-40B4-BE49-F238E27FC236}">
                <a16:creationId xmlns:a16="http://schemas.microsoft.com/office/drawing/2014/main" id="{16FCDAFD-10D7-4566-A5A6-E6E0D63B9B38}"/>
              </a:ext>
            </a:extLst>
          </p:cNvPr>
          <p:cNvSpPr>
            <a:spLocks noGrp="1"/>
          </p:cNvSpPr>
          <p:nvPr>
            <p:ph type="body" sz="quarter" idx="23" hasCustomPrompt="1"/>
          </p:nvPr>
        </p:nvSpPr>
        <p:spPr>
          <a:xfrm>
            <a:off x="3488930" y="1118724"/>
            <a:ext cx="2864032" cy="1192676"/>
          </a:xfrm>
          <a:prstGeom prst="rect">
            <a:avLst/>
          </a:prstGeom>
        </p:spPr>
        <p:txBody>
          <a:bodyPr/>
          <a:lstStyle>
            <a:lvl1pPr marL="0" marR="0" indent="0" algn="l" defTabSz="412750" rtl="0" fontAlgn="auto" latinLnBrk="0" hangingPunct="0">
              <a:lnSpc>
                <a:spcPct val="100000"/>
              </a:lnSpc>
              <a:spcBef>
                <a:spcPts val="0"/>
              </a:spcBef>
              <a:spcAft>
                <a:spcPts val="0"/>
              </a:spcAft>
              <a:buClrTx/>
              <a:buSzTx/>
              <a:buFontTx/>
              <a:buNone/>
              <a:tabLst/>
              <a:defRPr kumimoji="0" lang="en-US" sz="4000" b="0" i="0" u="none" strike="noStrike" cap="none" spc="0" normalizeH="0" baseline="0">
                <a:ln>
                  <a:noFill/>
                </a:ln>
                <a:solidFill>
                  <a:srgbClr val="2C2E3C"/>
                </a:solidFill>
                <a:effectLst/>
                <a:uFillTx/>
                <a:latin typeface="Roboto Black"/>
                <a:ea typeface="Roboto Black"/>
                <a:cs typeface="Roboto Black"/>
                <a:sym typeface="Helvetica Neue"/>
              </a:defRPr>
            </a:lvl1pPr>
          </a:lstStyle>
          <a:p>
            <a:pPr lvl="0"/>
            <a:r>
              <a:rPr lang="en-US"/>
              <a:t>Title Text</a:t>
            </a:r>
          </a:p>
        </p:txBody>
      </p:sp>
      <p:sp>
        <p:nvSpPr>
          <p:cNvPr id="27" name="Text Placeholder 10">
            <a:extLst>
              <a:ext uri="{FF2B5EF4-FFF2-40B4-BE49-F238E27FC236}">
                <a16:creationId xmlns:a16="http://schemas.microsoft.com/office/drawing/2014/main" id="{69078227-1C16-45F0-9CAC-76BFB4CFDB52}"/>
              </a:ext>
            </a:extLst>
          </p:cNvPr>
          <p:cNvSpPr>
            <a:spLocks noGrp="1"/>
          </p:cNvSpPr>
          <p:nvPr>
            <p:ph type="body" sz="quarter" idx="24" hasCustomPrompt="1"/>
          </p:nvPr>
        </p:nvSpPr>
        <p:spPr>
          <a:xfrm>
            <a:off x="3446880" y="3022720"/>
            <a:ext cx="3162482" cy="1289050"/>
          </a:xfrm>
          <a:prstGeom prst="rect">
            <a:avLst/>
          </a:prstGeom>
        </p:spPr>
        <p:txBody>
          <a:bodyPr/>
          <a:lstStyle>
            <a:lvl1pPr marL="0" marR="0" indent="0" algn="l" defTabSz="412750" rtl="0" fontAlgn="auto" latinLnBrk="0" hangingPunct="0">
              <a:lnSpc>
                <a:spcPct val="120000"/>
              </a:lnSpc>
              <a:spcBef>
                <a:spcPts val="0"/>
              </a:spcBef>
              <a:spcAft>
                <a:spcPts val="0"/>
              </a:spcAft>
              <a:buClrTx/>
              <a:buSzTx/>
              <a:buFontTx/>
              <a:buNone/>
              <a:tabLst/>
              <a:defRPr kumimoji="0" lang="en-US" sz="2000" b="0" i="0" u="none" strike="noStrike" cap="none" spc="0" normalizeH="0" baseline="0">
                <a:ln>
                  <a:noFill/>
                </a:ln>
                <a:solidFill>
                  <a:srgbClr val="2C2E3C"/>
                </a:solidFill>
                <a:effectLst/>
                <a:uFillTx/>
                <a:latin typeface="Roboto Light"/>
                <a:ea typeface="Roboto Light"/>
                <a:cs typeface="Roboto Light"/>
                <a:sym typeface="Helvetica Neue"/>
              </a:defRPr>
            </a:lvl1pPr>
          </a:lstStyle>
          <a:p>
            <a:pPr lvl="0"/>
            <a:r>
              <a:rPr lang="en-US"/>
              <a:t>Body text</a:t>
            </a:r>
          </a:p>
        </p:txBody>
      </p:sp>
      <p:sp>
        <p:nvSpPr>
          <p:cNvPr id="28" name="Text Placeholder 10">
            <a:extLst>
              <a:ext uri="{FF2B5EF4-FFF2-40B4-BE49-F238E27FC236}">
                <a16:creationId xmlns:a16="http://schemas.microsoft.com/office/drawing/2014/main" id="{B95989BC-156B-43C9-86ED-674D9A6BF0ED}"/>
              </a:ext>
            </a:extLst>
          </p:cNvPr>
          <p:cNvSpPr>
            <a:spLocks noGrp="1"/>
          </p:cNvSpPr>
          <p:nvPr>
            <p:ph type="body" sz="quarter" idx="25" hasCustomPrompt="1"/>
          </p:nvPr>
        </p:nvSpPr>
        <p:spPr>
          <a:xfrm>
            <a:off x="8545056" y="5208910"/>
            <a:ext cx="2573343" cy="1010841"/>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Roboto Light"/>
                <a:ea typeface="Roboto Light"/>
                <a:cs typeface="Roboto Light"/>
                <a:sym typeface="Helvetica Neue"/>
              </a:defRPr>
            </a:lvl1pPr>
          </a:lstStyle>
          <a:p>
            <a:pPr lvl="0"/>
            <a:r>
              <a:rPr lang="en-US"/>
              <a:t>Body text</a:t>
            </a:r>
          </a:p>
        </p:txBody>
      </p:sp>
      <p:sp>
        <p:nvSpPr>
          <p:cNvPr id="29" name="Text Placeholder 10">
            <a:extLst>
              <a:ext uri="{FF2B5EF4-FFF2-40B4-BE49-F238E27FC236}">
                <a16:creationId xmlns:a16="http://schemas.microsoft.com/office/drawing/2014/main" id="{7CEC59F2-8CCF-4DBD-8D3A-B5305BB1EB4B}"/>
              </a:ext>
            </a:extLst>
          </p:cNvPr>
          <p:cNvSpPr>
            <a:spLocks noGrp="1"/>
          </p:cNvSpPr>
          <p:nvPr>
            <p:ph type="body" sz="quarter" idx="27" hasCustomPrompt="1"/>
          </p:nvPr>
        </p:nvSpPr>
        <p:spPr>
          <a:xfrm>
            <a:off x="8538706" y="4920974"/>
            <a:ext cx="2573343" cy="391077"/>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300" b="0" i="0" u="none" strike="noStrike" cap="none" spc="0" normalizeH="0" baseline="0">
                <a:ln>
                  <a:noFill/>
                </a:ln>
                <a:solidFill>
                  <a:srgbClr val="2C2E3C"/>
                </a:solidFill>
                <a:effectLst/>
                <a:uFillTx/>
                <a:latin typeface="Roboto Bold"/>
                <a:ea typeface="Roboto Bold"/>
                <a:cs typeface="Roboto Bold"/>
                <a:sym typeface="Helvetica Neue"/>
              </a:defRPr>
            </a:lvl1pPr>
          </a:lstStyle>
          <a:p>
            <a:pPr lvl="0"/>
            <a:r>
              <a:rPr lang="en-US"/>
              <a:t>Title text</a:t>
            </a:r>
          </a:p>
        </p:txBody>
      </p:sp>
      <p:sp>
        <p:nvSpPr>
          <p:cNvPr id="30" name="Text Placeholder 10">
            <a:extLst>
              <a:ext uri="{FF2B5EF4-FFF2-40B4-BE49-F238E27FC236}">
                <a16:creationId xmlns:a16="http://schemas.microsoft.com/office/drawing/2014/main" id="{B321DBCB-1B7F-485E-95EC-D112613D68A5}"/>
              </a:ext>
            </a:extLst>
          </p:cNvPr>
          <p:cNvSpPr>
            <a:spLocks noGrp="1"/>
          </p:cNvSpPr>
          <p:nvPr>
            <p:ph type="body" sz="quarter" idx="28" hasCustomPrompt="1"/>
          </p:nvPr>
        </p:nvSpPr>
        <p:spPr>
          <a:xfrm>
            <a:off x="8545056" y="3306670"/>
            <a:ext cx="2573343" cy="1010841"/>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Roboto Light"/>
                <a:ea typeface="Roboto Light"/>
                <a:cs typeface="Roboto Light"/>
                <a:sym typeface="Helvetica Neue"/>
              </a:defRPr>
            </a:lvl1pPr>
          </a:lstStyle>
          <a:p>
            <a:pPr lvl="0"/>
            <a:r>
              <a:rPr lang="en-US"/>
              <a:t>Body text</a:t>
            </a:r>
          </a:p>
        </p:txBody>
      </p:sp>
      <p:sp>
        <p:nvSpPr>
          <p:cNvPr id="31" name="Text Placeholder 10">
            <a:extLst>
              <a:ext uri="{FF2B5EF4-FFF2-40B4-BE49-F238E27FC236}">
                <a16:creationId xmlns:a16="http://schemas.microsoft.com/office/drawing/2014/main" id="{175EBE56-3952-4B32-BB3E-80DAB8C17F76}"/>
              </a:ext>
            </a:extLst>
          </p:cNvPr>
          <p:cNvSpPr>
            <a:spLocks noGrp="1"/>
          </p:cNvSpPr>
          <p:nvPr>
            <p:ph type="body" sz="quarter" idx="29" hasCustomPrompt="1"/>
          </p:nvPr>
        </p:nvSpPr>
        <p:spPr>
          <a:xfrm>
            <a:off x="8538706" y="3018734"/>
            <a:ext cx="2573343" cy="391077"/>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300" b="0" i="0" u="none" strike="noStrike" cap="none" spc="0" normalizeH="0" baseline="0">
                <a:ln>
                  <a:noFill/>
                </a:ln>
                <a:solidFill>
                  <a:srgbClr val="2C2E3C"/>
                </a:solidFill>
                <a:effectLst/>
                <a:uFillTx/>
                <a:latin typeface="Roboto Bold"/>
                <a:ea typeface="Roboto Bold"/>
                <a:cs typeface="Roboto Bold"/>
                <a:sym typeface="Helvetica Neue"/>
              </a:defRPr>
            </a:lvl1pPr>
          </a:lstStyle>
          <a:p>
            <a:pPr lvl="0"/>
            <a:r>
              <a:rPr lang="en-US"/>
              <a:t>Title text</a:t>
            </a:r>
          </a:p>
        </p:txBody>
      </p:sp>
      <p:sp>
        <p:nvSpPr>
          <p:cNvPr id="32" name="Text Placeholder 10">
            <a:extLst>
              <a:ext uri="{FF2B5EF4-FFF2-40B4-BE49-F238E27FC236}">
                <a16:creationId xmlns:a16="http://schemas.microsoft.com/office/drawing/2014/main" id="{51BC3FC2-3A31-4D40-B5F6-7C2C8D6A6F73}"/>
              </a:ext>
            </a:extLst>
          </p:cNvPr>
          <p:cNvSpPr>
            <a:spLocks noGrp="1"/>
          </p:cNvSpPr>
          <p:nvPr>
            <p:ph type="body" sz="quarter" idx="30" hasCustomPrompt="1"/>
          </p:nvPr>
        </p:nvSpPr>
        <p:spPr>
          <a:xfrm>
            <a:off x="8545056" y="1404431"/>
            <a:ext cx="2573343" cy="1010841"/>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100" b="0" i="0" u="none" strike="noStrike" cap="none" spc="0" normalizeH="0" baseline="0">
                <a:ln>
                  <a:noFill/>
                </a:ln>
                <a:solidFill>
                  <a:srgbClr val="6A6E77"/>
                </a:solidFill>
                <a:effectLst/>
                <a:uFillTx/>
                <a:latin typeface="Roboto Light"/>
                <a:ea typeface="Roboto Light"/>
                <a:cs typeface="Roboto Light"/>
                <a:sym typeface="Helvetica Neue"/>
              </a:defRPr>
            </a:lvl1pPr>
          </a:lstStyle>
          <a:p>
            <a:pPr lvl="0"/>
            <a:r>
              <a:rPr lang="en-US"/>
              <a:t>Body text</a:t>
            </a:r>
          </a:p>
        </p:txBody>
      </p:sp>
      <p:sp>
        <p:nvSpPr>
          <p:cNvPr id="33" name="Text Placeholder 10">
            <a:extLst>
              <a:ext uri="{FF2B5EF4-FFF2-40B4-BE49-F238E27FC236}">
                <a16:creationId xmlns:a16="http://schemas.microsoft.com/office/drawing/2014/main" id="{C0EAF1DF-2C03-40F5-9A97-CE347FD68EF6}"/>
              </a:ext>
            </a:extLst>
          </p:cNvPr>
          <p:cNvSpPr>
            <a:spLocks noGrp="1"/>
          </p:cNvSpPr>
          <p:nvPr>
            <p:ph type="body" sz="quarter" idx="31" hasCustomPrompt="1"/>
          </p:nvPr>
        </p:nvSpPr>
        <p:spPr>
          <a:xfrm>
            <a:off x="8538706" y="1116495"/>
            <a:ext cx="2573343" cy="391077"/>
          </a:xfrm>
          <a:prstGeom prst="rect">
            <a:avLst/>
          </a:prstGeom>
        </p:spPr>
        <p:txBody>
          <a:bodyPr/>
          <a:lstStyle>
            <a:lvl1pPr marL="0" marR="0" indent="0" algn="l" defTabSz="412750" rtl="0" fontAlgn="auto" latinLnBrk="0" hangingPunct="0">
              <a:lnSpc>
                <a:spcPct val="150000"/>
              </a:lnSpc>
              <a:spcBef>
                <a:spcPts val="0"/>
              </a:spcBef>
              <a:spcAft>
                <a:spcPts val="0"/>
              </a:spcAft>
              <a:buClrTx/>
              <a:buSzTx/>
              <a:buFontTx/>
              <a:buNone/>
              <a:tabLst/>
              <a:defRPr kumimoji="0" lang="en-US" sz="1300" b="0" i="0" u="none" strike="noStrike" cap="none" spc="0" normalizeH="0" baseline="0">
                <a:ln>
                  <a:noFill/>
                </a:ln>
                <a:solidFill>
                  <a:srgbClr val="2C2E3C"/>
                </a:solidFill>
                <a:effectLst/>
                <a:uFillTx/>
                <a:latin typeface="Roboto Bold"/>
                <a:ea typeface="Roboto Bold"/>
                <a:cs typeface="Roboto Bold"/>
                <a:sym typeface="Helvetica Neue"/>
              </a:defRPr>
            </a:lvl1pPr>
          </a:lstStyle>
          <a:p>
            <a:pPr lvl="0"/>
            <a:r>
              <a:rPr lang="en-US"/>
              <a:t>Title text</a:t>
            </a:r>
          </a:p>
        </p:txBody>
      </p:sp>
    </p:spTree>
    <p:extLst>
      <p:ext uri="{BB962C8B-B14F-4D97-AF65-F5344CB8AC3E}">
        <p14:creationId xmlns:p14="http://schemas.microsoft.com/office/powerpoint/2010/main" val="8210924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102"/>
        <p:cNvGrpSpPr/>
        <p:nvPr/>
      </p:nvGrpSpPr>
      <p:grpSpPr>
        <a:xfrm>
          <a:off x="0" y="0"/>
          <a:ext cx="0" cy="0"/>
          <a:chOff x="0" y="0"/>
          <a:chExt cx="0" cy="0"/>
        </a:xfrm>
      </p:grpSpPr>
      <p:sp>
        <p:nvSpPr>
          <p:cNvPr id="15" name="Rectangle 5">
            <a:extLst>
              <a:ext uri="{FF2B5EF4-FFF2-40B4-BE49-F238E27FC236}">
                <a16:creationId xmlns:a16="http://schemas.microsoft.com/office/drawing/2014/main" id="{9FE08075-C0A6-4542-919B-B689A355CF4B}"/>
              </a:ext>
            </a:extLst>
          </p:cNvPr>
          <p:cNvSpPr/>
          <p:nvPr userDrawn="1"/>
        </p:nvSpPr>
        <p:spPr>
          <a:xfrm>
            <a:off x="0" y="2"/>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1797788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215171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013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37914-43DE-E84C-B4E3-5A89E739D34A}"/>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6A5F554D-461D-A148-B1D6-E22EF93821D5}"/>
              </a:ext>
            </a:extLst>
          </p:cNvPr>
          <p:cNvSpPr>
            <a:spLocks noGrp="1"/>
          </p:cNvSpPr>
          <p:nvPr>
            <p:ph idx="1"/>
          </p:nvPr>
        </p:nvSpPr>
        <p:spPr/>
        <p:txBody>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3FD62EC5-91F7-A245-A494-074EB8AF4E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2BB9AD-8578-9F49-BB03-EF31B0BF090B}" type="datetimeFigureOut">
              <a:rPr kumimoji="0" lang="es-ES_tradnl"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a:extLst>
              <a:ext uri="{FF2B5EF4-FFF2-40B4-BE49-F238E27FC236}">
                <a16:creationId xmlns:a16="http://schemas.microsoft.com/office/drawing/2014/main" id="{E3EAC16D-606D-9F47-8DDF-8DB446E196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Marcador de número de diapositiva 5">
            <a:extLst>
              <a:ext uri="{FF2B5EF4-FFF2-40B4-BE49-F238E27FC236}">
                <a16:creationId xmlns:a16="http://schemas.microsoft.com/office/drawing/2014/main" id="{FE3794C9-AE29-3845-9BDE-351D79FE10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CB6E-0773-E144-8D94-932AB5DF130D}" type="slidenum">
              <a:rPr kumimoji="0" lang="es-ES_tradnl"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0260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5F7B6096-374F-6445-864D-E3A01B78173D}"/>
              </a:ext>
            </a:extLst>
          </p:cNvPr>
          <p:cNvSpPr txBox="1"/>
          <p:nvPr userDrawn="1"/>
        </p:nvSpPr>
        <p:spPr>
          <a:xfrm>
            <a:off x="6577284" y="6323393"/>
            <a:ext cx="546811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prstClr val="white">
                    <a:lumMod val="50000"/>
                  </a:prstClr>
                </a:solidFill>
                <a:effectLst/>
                <a:uLnTx/>
                <a:uFillTx/>
              </a:rPr>
              <a:t>                 Carlos E. Sandoval D.      Fiduciario 2023 - 2027</a:t>
            </a:r>
          </a:p>
        </p:txBody>
      </p:sp>
    </p:spTree>
    <p:extLst>
      <p:ext uri="{BB962C8B-B14F-4D97-AF65-F5344CB8AC3E}">
        <p14:creationId xmlns:p14="http://schemas.microsoft.com/office/powerpoint/2010/main" val="3349852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663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03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937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89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78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74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01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620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748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A23346-B286-8842-8261-FA37119814C8}"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C4F4-D8AD-8249-A51E-B536AAC6DD2B}"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1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E3D81405-B8F0-4489-B968-8F0B115BD852}" type="datetimeFigureOut">
              <a:rPr lang="es-MX" smtClean="0"/>
              <a:t>02/11/2023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3691334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3D81405-B8F0-4489-B968-8F0B115BD852}" type="datetimeFigureOut">
              <a:rPr lang="es-MX" smtClean="0"/>
              <a:t>02/11/2023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1378424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3D81405-B8F0-4489-B968-8F0B115BD852}" type="datetimeFigureOut">
              <a:rPr lang="es-MX" smtClean="0"/>
              <a:t>02/11/2023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1710527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3D81405-B8F0-4489-B968-8F0B115BD852}" type="datetimeFigureOut">
              <a:rPr lang="es-MX" smtClean="0"/>
              <a:t>02/11/2023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534965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3D81405-B8F0-4489-B968-8F0B115BD852}" type="datetimeFigureOut">
              <a:rPr lang="es-MX" smtClean="0"/>
              <a:t>02/11/2023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22339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ED948-935A-D84A-9AC6-58F5E75A485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C217C930-FEC8-B744-A495-8972F218E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74557302-6A18-1044-BC1D-248390E569C3}"/>
              </a:ext>
            </a:extLst>
          </p:cNvPr>
          <p:cNvSpPr>
            <a:spLocks noGrp="1"/>
          </p:cNvSpPr>
          <p:nvPr>
            <p:ph type="dt" sz="half" idx="10"/>
          </p:nvPr>
        </p:nvSpPr>
        <p:spPr/>
        <p:txBody>
          <a:bodyPr/>
          <a:lstStyle/>
          <a:p>
            <a:fld id="{EE5C8FFE-F64B-DA4D-8A92-F180A83D8507}" type="datetimeFigureOut">
              <a:rPr lang="es-ES_tradnl" smtClean="0"/>
              <a:t>02/11/2023</a:t>
            </a:fld>
            <a:endParaRPr lang="es-ES_tradnl"/>
          </a:p>
        </p:txBody>
      </p:sp>
      <p:sp>
        <p:nvSpPr>
          <p:cNvPr id="5" name="Marcador de pie de página 4">
            <a:extLst>
              <a:ext uri="{FF2B5EF4-FFF2-40B4-BE49-F238E27FC236}">
                <a16:creationId xmlns:a16="http://schemas.microsoft.com/office/drawing/2014/main" id="{8D7A3251-BC55-B14D-8F36-96BB12ABC2AD}"/>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3F48A80-CD5C-6F41-B2DC-A2DF79BC7A92}"/>
              </a:ext>
            </a:extLst>
          </p:cNvPr>
          <p:cNvSpPr>
            <a:spLocks noGrp="1"/>
          </p:cNvSpPr>
          <p:nvPr>
            <p:ph type="sldNum" sz="quarter" idx="12"/>
          </p:nvPr>
        </p:nvSpPr>
        <p:spPr/>
        <p:txBody>
          <a:bodyPr/>
          <a:lstStyle/>
          <a:p>
            <a:fld id="{B8703936-C26E-D647-A96A-09203CD0011B}" type="slidenum">
              <a:rPr lang="es-ES_tradnl" smtClean="0"/>
              <a:t>‹Nº›</a:t>
            </a:fld>
            <a:endParaRPr lang="es-ES_tradnl"/>
          </a:p>
        </p:txBody>
      </p:sp>
    </p:spTree>
    <p:extLst>
      <p:ext uri="{BB962C8B-B14F-4D97-AF65-F5344CB8AC3E}">
        <p14:creationId xmlns:p14="http://schemas.microsoft.com/office/powerpoint/2010/main" val="2979422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3D81405-B8F0-4489-B968-8F0B115BD852}" type="datetimeFigureOut">
              <a:rPr lang="es-MX" smtClean="0"/>
              <a:t>02/11/2023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1428850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D81405-B8F0-4489-B968-8F0B115BD852}" type="datetimeFigureOut">
              <a:rPr lang="es-MX" smtClean="0"/>
              <a:t>02/11/2023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1001341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3D81405-B8F0-4489-B968-8F0B115BD852}" type="datetimeFigureOut">
              <a:rPr lang="es-MX" smtClean="0"/>
              <a:t>02/11/2023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4064685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3D81405-B8F0-4489-B968-8F0B115BD852}" type="datetimeFigureOut">
              <a:rPr lang="es-MX" smtClean="0"/>
              <a:t>02/11/2023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2453713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3D81405-B8F0-4489-B968-8F0B115BD852}" type="datetimeFigureOut">
              <a:rPr lang="es-MX" smtClean="0"/>
              <a:t>02/11/2023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355371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3D81405-B8F0-4489-B968-8F0B115BD852}" type="datetimeFigureOut">
              <a:rPr lang="es-MX" smtClean="0"/>
              <a:t>02/11/2023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1DF2FDE-2A52-43DE-9A0E-F07D1E98BFB4}" type="slidenum">
              <a:rPr lang="es-MX" smtClean="0"/>
              <a:t>‹Nº›</a:t>
            </a:fld>
            <a:endParaRPr lang="es-MX"/>
          </a:p>
        </p:txBody>
      </p:sp>
    </p:spTree>
    <p:extLst>
      <p:ext uri="{BB962C8B-B14F-4D97-AF65-F5344CB8AC3E}">
        <p14:creationId xmlns:p14="http://schemas.microsoft.com/office/powerpoint/2010/main" val="422933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A2A6C-EBB6-AF44-84E0-885912EA8D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2ABD9071-CFF7-3146-82AD-EA6BF996A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9073A6CE-F45B-804A-ADE9-9052068F3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DBF363E-0D8D-4447-AB98-209AE7256B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EAB9D823-3641-EF46-A46D-884F73F642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731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F022F-0014-CE4E-BFE1-6CB8AAFE61F7}"/>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BEEB796F-09F3-4A49-A1A2-BB768B660E17}"/>
              </a:ext>
            </a:extLst>
          </p:cNvPr>
          <p:cNvSpPr>
            <a:spLocks noGrp="1"/>
          </p:cNvSpPr>
          <p:nvPr>
            <p:ph idx="1"/>
          </p:nvPr>
        </p:nvSpPr>
        <p:spPr/>
        <p:txBody>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9E68FE2D-C6EA-0B46-A82F-9FE48C5B47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650A48E-A149-5D40-863F-E9FE4475FB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D75AFF2-0682-0844-96B5-90AC3FE93E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033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F4174-95D6-0448-ADD5-DD18F9F69E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7CD5049-462C-6441-B3BB-77077194E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1828CEFF-F9D7-E848-88FD-12D189DCEC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EA3A625-A0AE-8A48-B56A-33FE945E51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DDE8622C-AA59-2448-94A4-C2BF300101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21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71D74-7056-254B-9630-9A0651B6595F}"/>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DEAEC0A-9550-A247-BB5E-B8D1CF73581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5C6FF322-39A1-7045-AB2D-36497CA70EA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EAADF224-AF02-9C48-BF92-679E6E2294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F7E4327-D1AF-C644-BE43-DC628728DD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DF02EF9-4C25-2E4D-A6B1-4660CE577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59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15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A1FAE-6A9F-3E4A-B0B8-5A2344C176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6AE2CFFD-B081-0A4B-B974-188A6E292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4" name="Marcador de contenido 3">
            <a:extLst>
              <a:ext uri="{FF2B5EF4-FFF2-40B4-BE49-F238E27FC236}">
                <a16:creationId xmlns:a16="http://schemas.microsoft.com/office/drawing/2014/main" id="{B654AF3E-1C75-F74E-BD0E-56140AF820CD}"/>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S_tradnl"/>
          </a:p>
        </p:txBody>
      </p:sp>
      <p:sp>
        <p:nvSpPr>
          <p:cNvPr id="5" name="Marcador de texto 4">
            <a:extLst>
              <a:ext uri="{FF2B5EF4-FFF2-40B4-BE49-F238E27FC236}">
                <a16:creationId xmlns:a16="http://schemas.microsoft.com/office/drawing/2014/main" id="{4D90790B-52F5-5844-9F47-C7BA14A56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S_tradnl"/>
          </a:p>
        </p:txBody>
      </p:sp>
      <p:sp>
        <p:nvSpPr>
          <p:cNvPr id="6" name="Marcador de contenido 5">
            <a:extLst>
              <a:ext uri="{FF2B5EF4-FFF2-40B4-BE49-F238E27FC236}">
                <a16:creationId xmlns:a16="http://schemas.microsoft.com/office/drawing/2014/main" id="{31DA998A-A135-4C42-B84A-923E043389F7}"/>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S_tradnl"/>
          </a:p>
        </p:txBody>
      </p:sp>
      <p:sp>
        <p:nvSpPr>
          <p:cNvPr id="7" name="Marcador de fecha 6">
            <a:extLst>
              <a:ext uri="{FF2B5EF4-FFF2-40B4-BE49-F238E27FC236}">
                <a16:creationId xmlns:a16="http://schemas.microsoft.com/office/drawing/2014/main" id="{931AD4FC-98E6-9E49-880F-DE86E3EF9E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41371958-17F1-804C-86E0-7045A7703A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3908A71F-7434-9F45-8671-D8DA71A4A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1282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CD22C-C3EC-F34F-AE68-F0E6E8826BB7}"/>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B03A9C28-1D34-604F-850A-7BCFCEF0A6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0B358DA3-7B08-6C45-86A6-64C6CE706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00AB5DC9-8448-F640-833F-76C1B5947B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811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371F65-55EC-6D42-8672-560603BDA5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E3FED139-125E-C143-A35D-1521FC1B68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FC120405-2860-3E48-BDE6-C1554838F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4550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E0F87-D5EE-234A-B647-BD6B8F43B7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5EF15A1D-F749-8B46-83F6-81A247785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S_tradnl"/>
          </a:p>
        </p:txBody>
      </p:sp>
      <p:sp>
        <p:nvSpPr>
          <p:cNvPr id="4" name="Marcador de texto 3">
            <a:extLst>
              <a:ext uri="{FF2B5EF4-FFF2-40B4-BE49-F238E27FC236}">
                <a16:creationId xmlns:a16="http://schemas.microsoft.com/office/drawing/2014/main" id="{54E91968-3157-6A4D-810C-FA36A035A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1677C533-ED25-7A45-832D-98975E2100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D16393BD-085C-4749-B8E5-24E1D52D3F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8850FDB-586B-184A-A1C4-6F6F2D674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399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17ED5-F9F7-014F-A737-1C5E686762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9345DC8D-03AF-8D4F-BE10-14B0DDAD9C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03283267-2775-694C-A359-F9425259E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S_tradnl"/>
          </a:p>
        </p:txBody>
      </p:sp>
      <p:sp>
        <p:nvSpPr>
          <p:cNvPr id="5" name="Marcador de fecha 4">
            <a:extLst>
              <a:ext uri="{FF2B5EF4-FFF2-40B4-BE49-F238E27FC236}">
                <a16:creationId xmlns:a16="http://schemas.microsoft.com/office/drawing/2014/main" id="{ADED52A3-CBE5-C344-AD12-A02C03E35A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E5EFB78F-2957-D746-AA35-126481D9DB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6B7A99E-7CB1-4349-8EB9-9074A0C18E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9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FF52B-4D0C-4243-A331-C655D942B40A}"/>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A18C7454-D7B1-0241-9087-E438A35AF06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45667D9E-F9F1-E74D-9E07-82AFAAB405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353E3985-A1A5-7B4B-9A27-7B20D237C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0062056-3FA7-044A-9F02-71B8C6167D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9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C6CD3C0-91F6-3D49-8BD5-689A698E18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F74071CF-0EEC-A74C-8728-418CAD65277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C5807683-74F9-9D4C-A26F-FC73E8C499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8823CDF-B006-7143-9BC1-AF277AB30D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EB6EA52-AD04-214F-955A-CCCA7C526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487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alpha val="0"/>
                  </a:prstClr>
                </a:solidFill>
                <a:effectLst/>
                <a:uLnTx/>
                <a:uFillTx/>
                <a:latin typeface="Calibri" panose="020F0502020204030204"/>
                <a:ea typeface="+mn-ea"/>
                <a:cs typeface="+mn-cs"/>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4661210"/>
            <a:ext cx="12192000" cy="2196790"/>
          </a:xfrm>
          <a:prstGeom prst="rect">
            <a:avLst/>
          </a:prstGeom>
          <a:solidFill>
            <a:srgbClr val="15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85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68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spTree>
    <p:extLst>
      <p:ext uri="{BB962C8B-B14F-4D97-AF65-F5344CB8AC3E}">
        <p14:creationId xmlns:p14="http://schemas.microsoft.com/office/powerpoint/2010/main" val="341724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spTree>
    <p:extLst>
      <p:ext uri="{BB962C8B-B14F-4D97-AF65-F5344CB8AC3E}">
        <p14:creationId xmlns:p14="http://schemas.microsoft.com/office/powerpoint/2010/main" val="4797826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spTree>
    <p:extLst>
      <p:ext uri="{BB962C8B-B14F-4D97-AF65-F5344CB8AC3E}">
        <p14:creationId xmlns:p14="http://schemas.microsoft.com/office/powerpoint/2010/main" val="11698217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52077" y="5789627"/>
            <a:ext cx="978932" cy="269206"/>
          </a:xfrm>
          <a:prstGeom prst="rect">
            <a:avLst/>
          </a:prstGeom>
        </p:spPr>
      </p:pic>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sz="half" idx="2"/>
          </p:nvPr>
        </p:nvSpPr>
        <p:spPr>
          <a:xfrm>
            <a:off x="1950402" y="2034135"/>
            <a:ext cx="443499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spTree>
    <p:extLst>
      <p:ext uri="{BB962C8B-B14F-4D97-AF65-F5344CB8AC3E}">
        <p14:creationId xmlns:p14="http://schemas.microsoft.com/office/powerpoint/2010/main" val="131091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spTree>
    <p:extLst>
      <p:ext uri="{BB962C8B-B14F-4D97-AF65-F5344CB8AC3E}">
        <p14:creationId xmlns:p14="http://schemas.microsoft.com/office/powerpoint/2010/main" val="2524305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pic>
        <p:nvPicPr>
          <p:cNvPr id="5" name="Imagen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553200" y="6377940"/>
            <a:ext cx="5499069" cy="432854"/>
          </a:xfrm>
          <a:prstGeom prst="rect">
            <a:avLst/>
          </a:prstGeom>
        </p:spPr>
      </p:pic>
    </p:spTree>
    <p:extLst>
      <p:ext uri="{BB962C8B-B14F-4D97-AF65-F5344CB8AC3E}">
        <p14:creationId xmlns:p14="http://schemas.microsoft.com/office/powerpoint/2010/main" val="4381169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72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3635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24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4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260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6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488916"/>
          </a:xfrm>
        </p:spPr>
        <p:txBody>
          <a:bodyPr lIns="0" tIns="0" rIns="0" bIns="0"/>
          <a:lstStyle>
            <a:lvl1pPr>
              <a:defRPr sz="3177" b="0" i="0">
                <a:solidFill>
                  <a:srgbClr val="9B378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spTree>
    <p:extLst>
      <p:ext uri="{BB962C8B-B14F-4D97-AF65-F5344CB8AC3E}">
        <p14:creationId xmlns:p14="http://schemas.microsoft.com/office/powerpoint/2010/main" val="1129066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5751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3936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8317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385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228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8.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04606" y="177291"/>
            <a:ext cx="3061970" cy="45212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444545-9227-5D4C-93CB-A653971BE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5457" y="5926138"/>
            <a:ext cx="1666471" cy="628198"/>
          </a:xfrm>
          <a:prstGeom prst="rect">
            <a:avLst/>
          </a:prstGeom>
        </p:spPr>
      </p:pic>
    </p:spTree>
    <p:extLst>
      <p:ext uri="{BB962C8B-B14F-4D97-AF65-F5344CB8AC3E}">
        <p14:creationId xmlns:p14="http://schemas.microsoft.com/office/powerpoint/2010/main" val="4140520336"/>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553998"/>
          </a:xfrm>
          <a:prstGeom prst="rect">
            <a:avLst/>
          </a:prstGeom>
        </p:spPr>
        <p:txBody>
          <a:bodyPr wrap="square" lIns="0" tIns="0" rIns="0" bIns="0">
            <a:spAutoFit/>
          </a:bodyPr>
          <a:lstStyle>
            <a:lvl1pPr>
              <a:defRPr sz="3600" b="0" i="0">
                <a:solidFill>
                  <a:srgbClr val="9B3787"/>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44362"/>
          </a:xfrm>
          <a:prstGeom prst="rect">
            <a:avLst/>
          </a:prstGeom>
        </p:spPr>
        <p:txBody>
          <a:bodyPr wrap="square" lIns="0" tIns="0" rIns="0" bIns="0">
            <a:spAutoFit/>
          </a:bodyPr>
          <a:lstStyle>
            <a:lvl1pPr algn="ctr">
              <a:defRPr>
                <a:solidFill>
                  <a:schemeClr val="tx1">
                    <a:tint val="75000"/>
                  </a:schemeClr>
                </a:solidFill>
              </a:defRPr>
            </a:lvl1pPr>
          </a:lstStyle>
          <a:p>
            <a:pPr defTabSz="806867"/>
            <a:endParaRPr lang="es-MX" sz="1588">
              <a:solidFill>
                <a:prstClr val="black">
                  <a:tint val="75000"/>
                </a:prstClr>
              </a:solidFill>
            </a:endParaRPr>
          </a:p>
        </p:txBody>
      </p:sp>
      <p:sp>
        <p:nvSpPr>
          <p:cNvPr id="5" name="Holder 5"/>
          <p:cNvSpPr>
            <a:spLocks noGrp="1"/>
          </p:cNvSpPr>
          <p:nvPr>
            <p:ph type="dt" sz="half" idx="6"/>
          </p:nvPr>
        </p:nvSpPr>
        <p:spPr>
          <a:xfrm>
            <a:off x="609600" y="6377940"/>
            <a:ext cx="2804160" cy="244362"/>
          </a:xfrm>
          <a:prstGeom prst="rect">
            <a:avLst/>
          </a:prstGeom>
        </p:spPr>
        <p:txBody>
          <a:bodyPr wrap="square" lIns="0" tIns="0" rIns="0" bIns="0">
            <a:spAutoFit/>
          </a:bodyPr>
          <a:lstStyle>
            <a:lvl1pPr algn="l">
              <a:defRPr>
                <a:solidFill>
                  <a:schemeClr val="tx1">
                    <a:tint val="75000"/>
                  </a:schemeClr>
                </a:solidFill>
              </a:defRPr>
            </a:lvl1pPr>
          </a:lstStyle>
          <a:p>
            <a:pPr defTabSz="806867"/>
            <a:fld id="{1D8BD707-D9CF-40AE-B4C6-C98DA3205C09}" type="datetimeFigureOut">
              <a:rPr lang="en-US" sz="1588" smtClean="0">
                <a:solidFill>
                  <a:prstClr val="black">
                    <a:tint val="75000"/>
                  </a:prstClr>
                </a:solidFill>
              </a:rPr>
              <a:pPr defTabSz="806867"/>
              <a:t>11/2/2023</a:t>
            </a:fld>
            <a:endParaRPr lang="en-US" sz="1588">
              <a:solidFill>
                <a:prstClr val="black">
                  <a:tint val="75000"/>
                </a:prstClr>
              </a:solidFill>
            </a:endParaRPr>
          </a:p>
        </p:txBody>
      </p:sp>
      <p:sp>
        <p:nvSpPr>
          <p:cNvPr id="6" name="Holder 6"/>
          <p:cNvSpPr>
            <a:spLocks noGrp="1"/>
          </p:cNvSpPr>
          <p:nvPr>
            <p:ph type="sldNum" sz="quarter" idx="7"/>
          </p:nvPr>
        </p:nvSpPr>
        <p:spPr>
          <a:xfrm>
            <a:off x="10442239" y="5925612"/>
            <a:ext cx="608061" cy="108619"/>
          </a:xfrm>
          <a:prstGeom prst="rect">
            <a:avLst/>
          </a:prstGeom>
        </p:spPr>
        <p:txBody>
          <a:bodyPr wrap="square" lIns="0" tIns="0" rIns="0" bIns="0">
            <a:spAutoFit/>
          </a:bodyPr>
          <a:lstStyle>
            <a:lvl1pPr>
              <a:defRPr sz="706" b="0" i="0">
                <a:solidFill>
                  <a:srgbClr val="BBBCC0"/>
                </a:solidFill>
                <a:latin typeface="Arial Narrow"/>
                <a:cs typeface="Arial Narrow"/>
              </a:defRPr>
            </a:lvl1pPr>
          </a:lstStyle>
          <a:p>
            <a:pPr marL="52110" defTabSz="806867">
              <a:spcBef>
                <a:spcPts val="53"/>
              </a:spcBef>
            </a:pPr>
            <a:r>
              <a:rPr lang="es-MX" spc="4"/>
              <a:t>TITLE</a:t>
            </a:r>
            <a:r>
              <a:rPr lang="es-MX" spc="115"/>
              <a:t> </a:t>
            </a:r>
            <a:r>
              <a:rPr lang="es-MX"/>
              <a:t>|</a:t>
            </a:r>
            <a:r>
              <a:rPr lang="es-MX" spc="128"/>
              <a:t> </a:t>
            </a:r>
            <a:fld id="{81D60167-4931-47E6-BA6A-407CBD079E47}" type="slidenum">
              <a:rPr spc="4" smtClean="0"/>
              <a:pPr marL="52110" defTabSz="806867">
                <a:spcBef>
                  <a:spcPts val="53"/>
                </a:spcBef>
              </a:pPr>
              <a:t>‹Nº›</a:t>
            </a:fld>
            <a:endParaRPr spc="4" dirty="0"/>
          </a:p>
        </p:txBody>
      </p:sp>
    </p:spTree>
    <p:extLst>
      <p:ext uri="{BB962C8B-B14F-4D97-AF65-F5344CB8AC3E}">
        <p14:creationId xmlns:p14="http://schemas.microsoft.com/office/powerpoint/2010/main" val="13698297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Rectangle 6" hidden="1">
            <a:extLst>
              <a:ext uri="{FF2B5EF4-FFF2-40B4-BE49-F238E27FC236}">
                <a16:creationId xmlns:a16="http://schemas.microsoft.com/office/drawing/2014/main" id="{3AC13BC4-26FC-48BA-BD55-B5F6F84290EA}"/>
              </a:ext>
            </a:extLst>
          </p:cNvPr>
          <p:cNvSpPr/>
          <p:nvPr/>
        </p:nvSpPr>
        <p:spPr>
          <a:xfrm>
            <a:off x="12192000" y="0"/>
            <a:ext cx="5613400" cy="658641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As we discussed, I’m hoping to get this buttoned up as quickly as possible. What are you thinking for turn-around?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revise any of the “how-to” text on the first pages</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make sure the template is properly set up for both Macs and PCs – Should there be 2 versions of the PPT, one for Mac, one for PC?</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create text placeholders within each slide</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how to create certain visual effects such as the transparent photo overlays (the process is different from Mac to PC)</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creating new generic infographics (such as bar charts and tables) so that we make it easy for users to create their own in a proper style</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need your advice on fonts – I’m thinking we should only use the “free option” fonts? (see attached)</a:t>
            </a:r>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4" name="Freeform: Shape 143" hidden="1">
            <a:extLst>
              <a:ext uri="{FF2B5EF4-FFF2-40B4-BE49-F238E27FC236}">
                <a16:creationId xmlns:a16="http://schemas.microsoft.com/office/drawing/2014/main" id="{77B988ED-1FB9-449B-8388-E97A219E2298}"/>
              </a:ext>
            </a:extLst>
          </p:cNvPr>
          <p:cNvSpPr/>
          <p:nvPr/>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Shape 144" hidden="1">
            <a:extLst>
              <a:ext uri="{FF2B5EF4-FFF2-40B4-BE49-F238E27FC236}">
                <a16:creationId xmlns:a16="http://schemas.microsoft.com/office/drawing/2014/main" id="{1274828A-9669-4F9D-82E2-5BF5C078FD1A}"/>
              </a:ext>
            </a:extLst>
          </p:cNvPr>
          <p:cNvSpPr/>
          <p:nvPr/>
        </p:nvSpPr>
        <p:spPr>
          <a:xfrm>
            <a:off x="4889269"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33215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MX" smtClean="0"/>
              <a:t>‹Nº›</a:t>
            </a:fld>
            <a:endParaRPr lang="es-MX"/>
          </a:p>
        </p:txBody>
      </p:sp>
    </p:spTree>
    <p:extLst>
      <p:ext uri="{BB962C8B-B14F-4D97-AF65-F5344CB8AC3E}">
        <p14:creationId xmlns:p14="http://schemas.microsoft.com/office/powerpoint/2010/main" val="11539436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81405-B8F0-4489-B968-8F0B115BD852}" type="datetimeFigureOut">
              <a:rPr lang="es-MX" smtClean="0"/>
              <a:t>02/11/2023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F2FDE-2A52-43DE-9A0E-F07D1E98BFB4}" type="slidenum">
              <a:rPr lang="es-MX" smtClean="0"/>
              <a:t>‹Nº›</a:t>
            </a:fld>
            <a:endParaRPr lang="es-MX"/>
          </a:p>
        </p:txBody>
      </p:sp>
      <p:pic>
        <p:nvPicPr>
          <p:cNvPr id="7" name="Imagen 6"/>
          <p:cNvPicPr>
            <a:picLocks noChangeAspect="1"/>
          </p:cNvPicPr>
          <p:nvPr userDrawn="1"/>
        </p:nvPicPr>
        <p:blipFill>
          <a:blip r:embed="rId13"/>
          <a:stretch>
            <a:fillRect/>
          </a:stretch>
        </p:blipFill>
        <p:spPr>
          <a:xfrm>
            <a:off x="6477000" y="6196655"/>
            <a:ext cx="5499069" cy="432854"/>
          </a:xfrm>
          <a:prstGeom prst="rect">
            <a:avLst/>
          </a:prstGeom>
        </p:spPr>
      </p:pic>
    </p:spTree>
    <p:extLst>
      <p:ext uri="{BB962C8B-B14F-4D97-AF65-F5344CB8AC3E}">
        <p14:creationId xmlns:p14="http://schemas.microsoft.com/office/powerpoint/2010/main" val="35791758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84C286-6151-8740-AC62-293AA2147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94C2B02A-A6AB-EF46-ACB9-F49DC2270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S_tradnl"/>
          </a:p>
        </p:txBody>
      </p:sp>
      <p:sp>
        <p:nvSpPr>
          <p:cNvPr id="4" name="Marcador de fecha 3">
            <a:extLst>
              <a:ext uri="{FF2B5EF4-FFF2-40B4-BE49-F238E27FC236}">
                <a16:creationId xmlns:a16="http://schemas.microsoft.com/office/drawing/2014/main" id="{29F1D5F3-F510-EC4B-A647-321A4EDA1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B3AB1-6DAC-1E4D-84F3-854A8EC4D01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0A2B28C-6160-A741-9D5E-6757AB5D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320818A5-0473-EA44-9F5E-4B14096EC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AD23C7-3256-9240-A36D-E7E90D76332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0481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0640" y="918857"/>
            <a:ext cx="10330721" cy="553998"/>
          </a:xfrm>
          <a:prstGeom prst="rect">
            <a:avLst/>
          </a:prstGeom>
        </p:spPr>
        <p:txBody>
          <a:bodyPr wrap="square" lIns="0" tIns="0" rIns="0" bIns="0">
            <a:spAutoFit/>
          </a:bodyPr>
          <a:lstStyle>
            <a:lvl1pPr>
              <a:defRPr sz="3600" b="0" i="0">
                <a:solidFill>
                  <a:srgbClr val="9B3787"/>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44362"/>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s-MX"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244362"/>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11/2/2023</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10442239" y="5925612"/>
            <a:ext cx="608061" cy="108619"/>
          </a:xfrm>
          <a:prstGeom prst="rect">
            <a:avLst/>
          </a:prstGeom>
        </p:spPr>
        <p:txBody>
          <a:bodyPr wrap="square" lIns="0" tIns="0" rIns="0" bIns="0">
            <a:spAutoFit/>
          </a:bodyPr>
          <a:lstStyle>
            <a:lvl1pPr>
              <a:defRPr sz="706" b="0" i="0">
                <a:solidFill>
                  <a:srgbClr val="BBBCC0"/>
                </a:solidFill>
                <a:latin typeface="Arial Narrow"/>
                <a:cs typeface="Arial Narrow"/>
              </a:defRPr>
            </a:lvl1p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lang="es-MX" sz="706" b="0" i="0" u="none" strike="noStrike" kern="1200" cap="none" spc="4" normalizeH="0" baseline="0" noProof="0">
                <a:ln>
                  <a:noFill/>
                </a:ln>
                <a:solidFill>
                  <a:srgbClr val="BBBCC0"/>
                </a:solidFill>
                <a:effectLst/>
                <a:uLnTx/>
                <a:uFillTx/>
                <a:latin typeface="Arial Narrow"/>
                <a:ea typeface="+mn-ea"/>
              </a:rPr>
              <a:t>TITLE</a:t>
            </a:r>
            <a:r>
              <a:rPr kumimoji="0" lang="es-MX" sz="706" b="0" i="0" u="none" strike="noStrike" kern="1200" cap="none" spc="115" normalizeH="0" baseline="0" noProof="0">
                <a:ln>
                  <a:noFill/>
                </a:ln>
                <a:solidFill>
                  <a:srgbClr val="BBBCC0"/>
                </a:solidFill>
                <a:effectLst/>
                <a:uLnTx/>
                <a:uFillTx/>
                <a:latin typeface="Arial Narrow"/>
                <a:ea typeface="+mn-ea"/>
              </a:rPr>
              <a:t> </a:t>
            </a:r>
            <a:r>
              <a:rPr kumimoji="0" lang="es-MX" sz="706" b="0" i="0" u="none" strike="noStrike" kern="1200" cap="none" spc="0" normalizeH="0" baseline="0" noProof="0">
                <a:ln>
                  <a:noFill/>
                </a:ln>
                <a:solidFill>
                  <a:srgbClr val="BBBCC0"/>
                </a:solidFill>
                <a:effectLst/>
                <a:uLnTx/>
                <a:uFillTx/>
                <a:latin typeface="Arial Narrow"/>
                <a:ea typeface="+mn-ea"/>
              </a:rPr>
              <a:t>|</a:t>
            </a:r>
            <a:r>
              <a:rPr kumimoji="0" lang="es-MX" sz="706" b="0" i="0" u="none" strike="noStrike" kern="1200" cap="none" spc="128" normalizeH="0" baseline="0" noProof="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smtClean="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‹Nº›</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spTree>
    <p:extLst>
      <p:ext uri="{BB962C8B-B14F-4D97-AF65-F5344CB8AC3E}">
        <p14:creationId xmlns:p14="http://schemas.microsoft.com/office/powerpoint/2010/main" val="144425641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3FBD47-BCAE-4238-81B3-7ACB438DA7C1}"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37ACBA-56F6-4721-AD72-EEFA7E2FFB79}"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2151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4.xml" Type="http://schemas.openxmlformats.org/officeDocument/2006/relationships/slideLayout"/><Relationship Id="rId4" Target="../media/image6.png" Type="http://schemas.openxmlformats.org/officeDocument/2006/relationships/image"/></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arget="../media/image42.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4" Target="../media/image43.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6.jp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arget="../media/image49.jpe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50.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4" Target="../media/image51.jpeg" Type="http://schemas.openxmlformats.org/officeDocument/2006/relationships/image"/></Relationships>
</file>

<file path=ppt/slides/_rels/slide17.xml.rels><?xml version="1.0" encoding="UTF-8" standalone="yes" ?><Relationships xmlns="http://schemas.openxmlformats.org/package/2006/relationships"><Relationship Id="rId3" Target="../media/image40.png" Type="http://schemas.openxmlformats.org/officeDocument/2006/relationships/image"/><Relationship Id="rId2" Target="../notesSlides/notesSlide17.xml" Type="http://schemas.openxmlformats.org/officeDocument/2006/relationships/notesSlide"/><Relationship Id="rId1" Target="../slideLayouts/slideLayout83.xml" Type="http://schemas.openxmlformats.org/officeDocument/2006/relationships/slideLayout"/><Relationship Id="rId5" Target="../media/image53.jpeg" Type="http://schemas.openxmlformats.org/officeDocument/2006/relationships/image"/><Relationship Id="rId4" Target="../media/image52.jpeg" Type="http://schemas.openxmlformats.org/officeDocument/2006/relationships/image"/></Relationships>
</file>

<file path=ppt/slides/_rels/slide18.xml.rels><?xml version="1.0" encoding="UTF-8" standalone="yes" ?><Relationships xmlns="http://schemas.openxmlformats.org/package/2006/relationships"><Relationship Id="rId3" Target="../media/image54.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55.png" Type="http://schemas.openxmlformats.org/officeDocument/2006/relationships/image"/><Relationship Id="rId7" Target="../media/image59.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6" Target="../media/image58.png" Type="http://schemas.openxmlformats.org/officeDocument/2006/relationships/image"/><Relationship Id="rId5" Target="../media/image57.png" Type="http://schemas.openxmlformats.org/officeDocument/2006/relationships/image"/><Relationship Id="rId4" Target="../media/image56.png" Type="http://schemas.openxmlformats.org/officeDocument/2006/relationships/image"/></Relationships>
</file>

<file path=ppt/slides/_rels/slide2.xml.rels><?xml version="1.0" encoding="UTF-8" standalone="yes" ?><Relationships xmlns="http://schemas.openxmlformats.org/package/2006/relationships"><Relationship Id="rId3" Target="../media/image7.jpeg" Type="http://schemas.openxmlformats.org/officeDocument/2006/relationships/image"/><Relationship Id="rId2" Target="../notesSlides/notesSlide2.xml" Type="http://schemas.openxmlformats.org/officeDocument/2006/relationships/notesSlide"/><Relationship Id="rId1" Target="../slideLayouts/slideLayout67.xml" Type="http://schemas.openxmlformats.org/officeDocument/2006/relationships/slideLayout"/><Relationship Id="rId4" Target="../media/image8.png" Type="http://schemas.openxmlformats.org/officeDocument/2006/relationships/image"/></Relationships>
</file>

<file path=ppt/slides/_rels/slide20.xml.rels><?xml version="1.0" encoding="UTF-8" standalone="yes" ?><Relationships xmlns="http://schemas.openxmlformats.org/package/2006/relationships"><Relationship Id="rId3" Target="../media/image60.jpeg" Type="http://schemas.openxmlformats.org/officeDocument/2006/relationships/image"/><Relationship Id="rId2" Target="../notesSlides/notesSlide20.xml" Type="http://schemas.openxmlformats.org/officeDocument/2006/relationships/notesSlide"/><Relationship Id="rId1" Target="../slideLayouts/slideLayout4.xml" Type="http://schemas.openxmlformats.org/officeDocument/2006/relationships/slideLayout"/><Relationship Id="rId4" Target="../media/image61.jpe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arget="../media/image62.jpeg" Type="http://schemas.openxmlformats.org/officeDocument/2006/relationships/image"/><Relationship Id="rId1" Target="../slideLayouts/slideLayout84.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64.png" Type="http://schemas.openxmlformats.org/officeDocument/2006/relationships/image"/><Relationship Id="rId2" Target="../media/image63.jpeg" Type="http://schemas.openxmlformats.org/officeDocument/2006/relationships/image"/><Relationship Id="rId1" Target="../slideLayouts/slideLayout85.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65.jpg" Type="http://schemas.openxmlformats.org/officeDocument/2006/relationships/image"/><Relationship Id="rId2" Target="../notesSlides/notesSlide22.xml" Type="http://schemas.openxmlformats.org/officeDocument/2006/relationships/notesSlide"/><Relationship Id="rId1" Target="../slideLayouts/slideLayout5.xml" Type="http://schemas.openxmlformats.org/officeDocument/2006/relationships/slideLayout"/><Relationship Id="rId4" Target="../media/image66.jpeg" Type="http://schemas.openxmlformats.org/officeDocument/2006/relationships/image"/></Relationships>
</file>

<file path=ppt/slides/_rels/slide25.xml.rels><?xml version="1.0" encoding="UTF-8" standalone="yes" ?><Relationships xmlns="http://schemas.openxmlformats.org/package/2006/relationships"><Relationship Id="rId3" Target="../media/image67.jpeg" Type="http://schemas.openxmlformats.org/officeDocument/2006/relationships/image"/><Relationship Id="rId7" Target="../media/image71.png" Type="http://schemas.openxmlformats.org/officeDocument/2006/relationships/image"/><Relationship Id="rId2" Target="../notesSlides/notesSlide23.xml" Type="http://schemas.openxmlformats.org/officeDocument/2006/relationships/notesSlide"/><Relationship Id="rId1" Target="../slideLayouts/slideLayout1.xml" Type="http://schemas.openxmlformats.org/officeDocument/2006/relationships/slideLayout"/><Relationship Id="rId6" Target="../media/image70.png" Type="http://schemas.openxmlformats.org/officeDocument/2006/relationships/image"/><Relationship Id="rId5" Target="../media/image69.png" Type="http://schemas.openxmlformats.org/officeDocument/2006/relationships/image"/><Relationship Id="rId4" Target="../media/image68.png" Type="http://schemas.openxmlformats.org/officeDocument/2006/relationships/image"/></Relationships>
</file>

<file path=ppt/slides/_rels/slide26.xml.rels><?xml version="1.0" encoding="UTF-8" standalone="yes" ?><Relationships xmlns="http://schemas.openxmlformats.org/package/2006/relationships"><Relationship Id="rId8" Target="../media/image76.png" Type="http://schemas.openxmlformats.org/officeDocument/2006/relationships/image"/><Relationship Id="rId3" Target="../media/image72.jpeg" Type="http://schemas.openxmlformats.org/officeDocument/2006/relationships/image"/><Relationship Id="rId7" Target="../media/image75.pn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 Id="rId6" Target="../media/hdphoto3.wdp" Type="http://schemas.microsoft.com/office/2007/relationships/hdphoto"/><Relationship Id="rId5" Target="../media/image74.png" Type="http://schemas.openxmlformats.org/officeDocument/2006/relationships/image"/><Relationship Id="rId4" Target="../media/image73.png" Type="http://schemas.openxmlformats.org/officeDocument/2006/relationships/image"/><Relationship Id="rId9" Target="../media/hdphoto4.wdp" Type="http://schemas.microsoft.com/office/2007/relationships/hdphoto"/></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arget="../media/image80.jpeg" Type="http://schemas.openxmlformats.org/officeDocument/2006/relationships/image"/><Relationship Id="rId2" Target="../notesSlides/notesSlide26.xml" Type="http://schemas.openxmlformats.org/officeDocument/2006/relationships/notesSlide"/><Relationship Id="rId1" Target="../slideLayouts/slideLayout1.xml" Type="http://schemas.openxmlformats.org/officeDocument/2006/relationships/slideLayout"/><Relationship Id="rId5" Target="../media/image82.jpeg" Type="http://schemas.openxmlformats.org/officeDocument/2006/relationships/image"/><Relationship Id="rId4" Target="../media/image81.jpeg" Type="http://schemas.openxmlformats.org/officeDocument/2006/relationships/image"/></Relationships>
</file>

<file path=ppt/slides/_rels/slide29.xml.rels><?xml version="1.0" encoding="UTF-8" standalone="yes" ?><Relationships xmlns="http://schemas.openxmlformats.org/package/2006/relationships"><Relationship Id="rId3" Target="../media/image83.png" Type="http://schemas.openxmlformats.org/officeDocument/2006/relationships/image"/><Relationship Id="rId2" Target="../notesSlides/notesSlide27.xml" Type="http://schemas.openxmlformats.org/officeDocument/2006/relationships/notesSlide"/><Relationship Id="rId1" Target="../slideLayouts/slideLayout5.xml" Type="http://schemas.openxmlformats.org/officeDocument/2006/relationships/slideLayout"/><Relationship Id="rId4" Target="../media/image84.jpeg" Type="http://schemas.openxmlformats.org/officeDocument/2006/relationships/image"/></Relationships>
</file>

<file path=ppt/slides/_rels/slide3.xml.rels><?xml version="1.0" encoding="UTF-8" standalone="yes" ?><Relationships xmlns="http://schemas.openxmlformats.org/package/2006/relationships"><Relationship Id="rId8" Target="../media/image14.jpeg" Type="http://schemas.openxmlformats.org/officeDocument/2006/relationships/image"/><Relationship Id="rId3" Target="../media/image9.jpeg" Type="http://schemas.openxmlformats.org/officeDocument/2006/relationships/image"/><Relationship Id="rId7" Target="../media/image13.jpeg" Type="http://schemas.openxmlformats.org/officeDocument/2006/relationships/image"/><Relationship Id="rId2" Target="../notesSlides/notesSlide3.xml" Type="http://schemas.openxmlformats.org/officeDocument/2006/relationships/notesSlide"/><Relationship Id="rId1" Target="../slideLayouts/slideLayout67.xml" Type="http://schemas.openxmlformats.org/officeDocument/2006/relationships/slideLayout"/><Relationship Id="rId6" Target="../media/image12.jpeg" Type="http://schemas.openxmlformats.org/officeDocument/2006/relationships/image"/><Relationship Id="rId5" Target="../media/image11.png" Type="http://schemas.openxmlformats.org/officeDocument/2006/relationships/image"/><Relationship Id="rId4" Target="../media/image10.jpeg" Type="http://schemas.openxmlformats.org/officeDocument/2006/relationships/image"/><Relationship Id="rId9" Target="../media/image15.jpeg" Type="http://schemas.openxmlformats.org/officeDocument/2006/relationships/image"/></Relationships>
</file>

<file path=ppt/slides/_rels/slide30.xml.rels><?xml version="1.0" encoding="UTF-8" standalone="yes" ?><Relationships xmlns="http://schemas.openxmlformats.org/package/2006/relationships"><Relationship Id="rId3" Target="../media/image85.png" Type="http://schemas.openxmlformats.org/officeDocument/2006/relationships/image"/><Relationship Id="rId2" Target="../notesSlides/notesSlide28.xml" Type="http://schemas.openxmlformats.org/officeDocument/2006/relationships/notesSlide"/><Relationship Id="rId1" Target="../slideLayouts/slideLayout27.xml" Type="http://schemas.openxmlformats.org/officeDocument/2006/relationships/slideLayout"/><Relationship Id="rId5" Target="../media/image87.png" Type="http://schemas.openxmlformats.org/officeDocument/2006/relationships/image"/><Relationship Id="rId4" Target="../media/image86.png" Type="http://schemas.openxmlformats.org/officeDocument/2006/relationships/image"/></Relationships>
</file>

<file path=ppt/slides/_rels/slide4.xml.rels><?xml version="1.0" encoding="UTF-8" standalone="yes" ?><Relationships xmlns="http://schemas.openxmlformats.org/package/2006/relationships"><Relationship Id="rId3" Target="../media/image16.png" Type="http://schemas.openxmlformats.org/officeDocument/2006/relationships/image"/><Relationship Id="rId7" Target="../media/hdphoto2.wdp" Type="http://schemas.microsoft.com/office/2007/relationships/hdphoto"/><Relationship Id="rId2" Target="../notesSlides/notesSlide4.xml" Type="http://schemas.openxmlformats.org/officeDocument/2006/relationships/notesSlide"/><Relationship Id="rId1" Target="../slideLayouts/slideLayout44.xml" Type="http://schemas.openxmlformats.org/officeDocument/2006/relationships/slideLayout"/><Relationship Id="rId6" Target="../media/image19.png" Type="http://schemas.openxmlformats.org/officeDocument/2006/relationships/image"/><Relationship Id="rId5" Target="../media/image18.jpeg" Type="http://schemas.openxmlformats.org/officeDocument/2006/relationships/image"/><Relationship Id="rId4" Target="../media/image17.jpeg" Type="http://schemas.openxmlformats.org/officeDocument/2006/relationships/image"/></Relationships>
</file>

<file path=ppt/slides/_rels/slide5.xml.rels><?xml version="1.0" encoding="UTF-8" standalone="yes" ?><Relationships xmlns="http://schemas.openxmlformats.org/package/2006/relationships"><Relationship Id="rId8" Target="../media/image25.jpeg" Type="http://schemas.openxmlformats.org/officeDocument/2006/relationships/image"/><Relationship Id="rId3" Target="../media/image20.jpg" Type="http://schemas.openxmlformats.org/officeDocument/2006/relationships/image"/><Relationship Id="rId7" Target="../media/image24.JPG" Type="http://schemas.openxmlformats.org/officeDocument/2006/relationships/image"/><Relationship Id="rId2" Target="../notesSlides/notesSlide5.xml" Type="http://schemas.openxmlformats.org/officeDocument/2006/relationships/notesSlide"/><Relationship Id="rId1" Target="../slideLayouts/slideLayout44.xml" Type="http://schemas.openxmlformats.org/officeDocument/2006/relationships/slideLayout"/><Relationship Id="rId6" Target="../media/image23.jpg" Type="http://schemas.openxmlformats.org/officeDocument/2006/relationships/image"/><Relationship Id="rId11" Target="../media/image28.png" Type="http://schemas.openxmlformats.org/officeDocument/2006/relationships/image"/><Relationship Id="rId5" Target="../media/image22.jpeg" Type="http://schemas.openxmlformats.org/officeDocument/2006/relationships/image"/><Relationship Id="rId10" Target="../media/image27.jpeg" Type="http://schemas.openxmlformats.org/officeDocument/2006/relationships/image"/><Relationship Id="rId4" Target="../media/image21.jpg" Type="http://schemas.openxmlformats.org/officeDocument/2006/relationships/image"/><Relationship Id="rId9" Target="../media/image26.jp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arget="../media/image34.jpeg" Type="http://schemas.openxmlformats.org/officeDocument/2006/relationships/image"/><Relationship Id="rId2" Target="../notesSlides/notesSlide8.xml" Type="http://schemas.openxmlformats.org/officeDocument/2006/relationships/notesSlide"/><Relationship Id="rId1" Target="../slideLayouts/slideLayout6.xml" Type="http://schemas.openxmlformats.org/officeDocument/2006/relationships/slideLayout"/><Relationship Id="rId6" Target="../media/image37.jpeg" Type="http://schemas.openxmlformats.org/officeDocument/2006/relationships/image"/><Relationship Id="rId5" Target="../media/image36.jpeg" Type="http://schemas.openxmlformats.org/officeDocument/2006/relationships/image"/><Relationship Id="rId4" Target="../media/image35.png" Type="http://schemas.openxmlformats.org/officeDocument/2006/relationships/image"/></Relationships>
</file>

<file path=ppt/slides/_rels/slide9.xml.rels><?xml version="1.0" encoding="UTF-8" standalone="yes" ?><Relationships xmlns="http://schemas.openxmlformats.org/package/2006/relationships"><Relationship Id="rId3" Target="../media/image38.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4" Target="../media/image3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Rectángulo 1"/>
          <p:cNvSpPr/>
          <p:nvPr/>
        </p:nvSpPr>
        <p:spPr>
          <a:xfrm>
            <a:off x="0" y="5694856"/>
            <a:ext cx="12192000" cy="13155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pic>
        <p:nvPicPr>
          <p:cNvPr id="13" name="Imagen 12"/>
          <p:cNvPicPr>
            <a:picLocks noChangeAspect="1"/>
          </p:cNvPicPr>
          <p:nvPr/>
        </p:nvPicPr>
        <p:blipFill rotWithShape="1">
          <a:blip r:embed="rId3"/>
          <a:srcRect b="145" l="38" r="92" t="97"/>
          <a:stretch/>
        </p:blipFill>
        <p:spPr>
          <a:xfrm>
            <a:off x="3209499" y="12077"/>
            <a:ext cx="8991600" cy="5638506"/>
          </a:xfrm>
          <a:prstGeom prst="rect">
            <a:avLst/>
          </a:prstGeom>
        </p:spPr>
      </p:pic>
      <p:sp>
        <p:nvSpPr>
          <p:cNvPr id="7" name="object 7"/>
          <p:cNvSpPr txBox="1">
            <a:spLocks noGrp="1"/>
          </p:cNvSpPr>
          <p:nvPr>
            <p:ph type="title"/>
          </p:nvPr>
        </p:nvSpPr>
        <p:spPr>
          <a:xfrm>
            <a:off x="76200" y="3750027"/>
            <a:ext cx="3124200" cy="1736373"/>
          </a:xfrm>
          <a:prstGeom prst="rect">
            <a:avLst/>
          </a:prstGeom>
        </p:spPr>
        <p:txBody>
          <a:bodyPr bIns="0" lIns="0" rIns="0" rtlCol="0" tIns="12700" vert="horz" wrap="square">
            <a:spAutoFit/>
          </a:bodyPr>
          <a:lstStyle/>
          <a:p>
            <a:pPr algn="ctr" marL="12700">
              <a:lnSpc>
                <a:spcPct val="100000"/>
              </a:lnSpc>
              <a:spcBef>
                <a:spcPts val="100"/>
              </a:spcBef>
            </a:pPr>
            <a:r>
              <a:rPr b="1" dirty="0" lang="es-MX" sz="4800"/>
              <a:t>Polio Plus</a:t>
            </a:r>
            <a:br>
              <a:rPr b="1" dirty="0" lang="es-MX" sz="4800"/>
            </a:br>
            <a:r>
              <a:rPr dirty="0" lang="es-MX" sz="3200"/>
              <a:t>nuestra lucha con la polio</a:t>
            </a:r>
            <a:endParaRPr dirty="0" sz="3200"/>
          </a:p>
        </p:txBody>
      </p:sp>
      <p:pic>
        <p:nvPicPr>
          <p:cNvPr id="11" name="Imagen 10"/>
          <p:cNvPicPr>
            <a:picLocks noChangeAspect="1"/>
          </p:cNvPicPr>
          <p:nvPr/>
        </p:nvPicPr>
        <p:blipFill rotWithShape="1">
          <a:blip r:embed="rId4"/>
          <a:srcRect b="170" l="294" r="348" t="-331"/>
          <a:stretch/>
        </p:blipFill>
        <p:spPr>
          <a:xfrm>
            <a:off x="533400" y="609600"/>
            <a:ext cx="2133600" cy="2819399"/>
          </a:xfrm>
          <a:prstGeom prst="rect">
            <a:avLst/>
          </a:prstGeom>
        </p:spPr>
      </p:pic>
      <p:sp>
        <p:nvSpPr>
          <p:cNvPr id="5" name="Text Placeholder 12">
            <a:extLst>
              <a:ext uri="{FF2B5EF4-FFF2-40B4-BE49-F238E27FC236}">
                <a16:creationId xmlns:a16="http://schemas.microsoft.com/office/drawing/2014/main" id="{FD8BDA7B-C6EA-427E-97F1-6FA2E11670E3}"/>
              </a:ext>
            </a:extLst>
          </p:cNvPr>
          <p:cNvSpPr txBox="1">
            <a:spLocks/>
          </p:cNvSpPr>
          <p:nvPr/>
        </p:nvSpPr>
        <p:spPr>
          <a:xfrm>
            <a:off x="205467" y="5812082"/>
            <a:ext cx="11986533" cy="1036819"/>
          </a:xfrm>
          <a:prstGeom prst="rect">
            <a:avLst/>
          </a:prstGeom>
          <a:ln w="25400">
            <a:gradFill flip="none" rotWithShape="1">
              <a:gsLst>
                <a:gs pos="100000">
                  <a:srgbClr val="17458F">
                    <a:lumMod val="5000"/>
                    <a:lumOff val="95000"/>
                  </a:srgbClr>
                </a:gs>
                <a:gs pos="97000">
                  <a:sysClr lastClr="FFFFFF" val="window">
                    <a:alpha val="0"/>
                  </a:sysClr>
                </a:gs>
              </a:gsLst>
              <a:lin ang="5400000" scaled="1"/>
              <a:tileRect/>
            </a:gradFill>
          </a:ln>
        </p:spPr>
        <p:txBody>
          <a:bodyPr anchor="b" bIns="45720" lIns="91440" rIns="91440" rtlCol="0" tIns="45720" vert="horz">
            <a:noAutofit/>
          </a:bodyPr>
          <a:lstStyle>
            <a:lvl1pPr algn="l" defTabSz="914400" eaLnBrk="1" hangingPunct="1" indent="0" latinLnBrk="0" marL="0" rtl="0">
              <a:lnSpc>
                <a:spcPct val="90000"/>
              </a:lnSpc>
              <a:spcBef>
                <a:spcPts val="1000"/>
              </a:spcBef>
              <a:buFont charset="0" panose="020B0604020202020204" pitchFamily="34" typeface="Arial"/>
              <a:buNone/>
              <a:defRPr b="1" baseline="0" cap="all" kern="1200" sz="4400">
                <a:solidFill>
                  <a:schemeClr val="bg1"/>
                </a:solidFill>
                <a:latin typeface="+mj-lt"/>
                <a:ea typeface="+mn-ea"/>
                <a:cs typeface="+mn-cs"/>
              </a:defRPr>
            </a:lvl1pPr>
            <a:lvl2pPr algn="l" defTabSz="914400" eaLnBrk="1" hangingPunct="1" indent="0" latinLnBrk="0" marL="0" rtl="0">
              <a:lnSpc>
                <a:spcPct val="90000"/>
              </a:lnSpc>
              <a:spcBef>
                <a:spcPts val="500"/>
              </a:spcBef>
              <a:buFont charset="0" panose="020B0604020202020204" pitchFamily="34" typeface="Arial"/>
              <a:buNone/>
              <a:defRPr kern="1200" sz="2000">
                <a:solidFill>
                  <a:schemeClr val="bg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all" dirty="0" i="0" kern="1200" kumimoji="0" lang="en-US" noProof="0" normalizeH="0" spc="0" strike="noStrike" sz="3200" u="none">
                <a:ln>
                  <a:noFill/>
                </a:ln>
                <a:solidFill>
                  <a:sysClr lastClr="FFFFFF" val="window"/>
                </a:solidFill>
                <a:effectLst/>
                <a:uLnTx/>
                <a:uFillTx/>
                <a:latin panose="020B0604020202020204" typeface="Arial"/>
                <a:ea typeface="+mn-ea"/>
                <a:cs typeface="+mn-cs"/>
              </a:rPr>
              <a:t>CARLOS E. SANDOVAL </a:t>
            </a:r>
          </a:p>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all" dirty="0" i="0" kern="1200" kumimoji="0" lang="en-US" noProof="0" normalizeH="0" spc="0" strike="noStrike" sz="2400" u="none">
                <a:ln>
                  <a:noFill/>
                </a:ln>
                <a:solidFill>
                  <a:sysClr lastClr="FFFFFF" val="window"/>
                </a:solidFill>
                <a:effectLst/>
                <a:uLnTx/>
                <a:uFillTx/>
                <a:latin panose="020B0604020202020204" typeface="Arial"/>
                <a:ea typeface="+mn-ea"/>
                <a:cs typeface="+mn-cs"/>
              </a:rPr>
              <a:t>Trustee</a:t>
            </a:r>
            <a:r>
              <a:rPr b="1" cap="all" dirty="0" i="0" kern="1200" kumimoji="0" lang="en-US" noProof="0" normalizeH="0" spc="0" strike="noStrike" sz="2400" u="none">
                <a:ln>
                  <a:noFill/>
                </a:ln>
                <a:solidFill>
                  <a:sysClr lastClr="FFFFFF" val="window"/>
                </a:solidFill>
                <a:effectLst/>
                <a:uLnTx/>
                <a:uFillTx/>
                <a:latin panose="020B0604020202020204" typeface="Arial"/>
                <a:ea typeface="+mn-ea"/>
                <a:cs typeface="+mn-cs"/>
              </a:rPr>
              <a:t>  TRF 2023 - 2027</a:t>
            </a:r>
            <a:endParaRPr b="1" baseline="0" cap="all" dirty="0" i="0" kern="1200" kumimoji="0" lang="en-US" noProof="0" normalizeH="0" spc="0" strike="noStrike" sz="2800" u="none">
              <a:ln>
                <a:noFill/>
              </a:ln>
              <a:solidFill>
                <a:sysClr lastClr="FFFFFF" val="window"/>
              </a:solidFill>
              <a:effectLst/>
              <a:uLnTx/>
              <a:uFillTx/>
              <a:latin panose="020B0604020202020204" typeface="Aria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408739"/>
            <a:ext cx="12189460" cy="449580"/>
          </a:xfrm>
          <a:custGeom>
            <a:avLst/>
            <a:gdLst/>
            <a:ahLst/>
            <a:cxnLst/>
            <a:rect l="l" t="t" r="r" b="b"/>
            <a:pathLst>
              <a:path w="12189460" h="449579">
                <a:moveTo>
                  <a:pt x="12188951" y="0"/>
                </a:moveTo>
                <a:lnTo>
                  <a:pt x="0" y="0"/>
                </a:lnTo>
                <a:lnTo>
                  <a:pt x="0" y="449260"/>
                </a:lnTo>
                <a:lnTo>
                  <a:pt x="12188951" y="449260"/>
                </a:lnTo>
                <a:lnTo>
                  <a:pt x="12188951" y="0"/>
                </a:lnTo>
                <a:close/>
              </a:path>
            </a:pathLst>
          </a:custGeom>
          <a:solidFill>
            <a:srgbClr val="EF1527"/>
          </a:solidFill>
        </p:spPr>
        <p:txBody>
          <a:bodyPr wrap="square" lIns="0" tIns="0" rIns="0" bIns="0" rtlCol="0"/>
          <a:lstStyle/>
          <a:p>
            <a:endParaRPr/>
          </a:p>
        </p:txBody>
      </p:sp>
      <p:sp>
        <p:nvSpPr>
          <p:cNvPr id="3" name="object 3"/>
          <p:cNvSpPr/>
          <p:nvPr/>
        </p:nvSpPr>
        <p:spPr>
          <a:xfrm>
            <a:off x="581891" y="2643444"/>
            <a:ext cx="1355090" cy="964565"/>
          </a:xfrm>
          <a:custGeom>
            <a:avLst/>
            <a:gdLst/>
            <a:ahLst/>
            <a:cxnLst/>
            <a:rect l="l" t="t" r="r" b="b"/>
            <a:pathLst>
              <a:path w="1355089"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4" name="object 4"/>
          <p:cNvSpPr txBox="1"/>
          <p:nvPr/>
        </p:nvSpPr>
        <p:spPr>
          <a:xfrm>
            <a:off x="894367"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2021</a:t>
            </a:r>
            <a:endParaRPr sz="1800">
              <a:latin typeface="Arial"/>
              <a:cs typeface="Arial"/>
            </a:endParaRPr>
          </a:p>
        </p:txBody>
      </p:sp>
      <p:sp>
        <p:nvSpPr>
          <p:cNvPr id="5" name="object 5"/>
          <p:cNvSpPr/>
          <p:nvPr/>
        </p:nvSpPr>
        <p:spPr>
          <a:xfrm>
            <a:off x="1690254" y="2643444"/>
            <a:ext cx="1355090" cy="964565"/>
          </a:xfrm>
          <a:custGeom>
            <a:avLst/>
            <a:gdLst/>
            <a:ahLst/>
            <a:cxnLst/>
            <a:rect l="l" t="t" r="r" b="b"/>
            <a:pathLst>
              <a:path w="1355089"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6" name="object 6"/>
          <p:cNvSpPr txBox="1"/>
          <p:nvPr/>
        </p:nvSpPr>
        <p:spPr>
          <a:xfrm>
            <a:off x="2002731"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2022</a:t>
            </a:r>
            <a:endParaRPr sz="1800">
              <a:latin typeface="Arial"/>
              <a:cs typeface="Arial"/>
            </a:endParaRPr>
          </a:p>
        </p:txBody>
      </p:sp>
      <p:sp>
        <p:nvSpPr>
          <p:cNvPr id="7" name="object 7"/>
          <p:cNvSpPr/>
          <p:nvPr/>
        </p:nvSpPr>
        <p:spPr>
          <a:xfrm>
            <a:off x="2798618" y="2643444"/>
            <a:ext cx="1355090" cy="964565"/>
          </a:xfrm>
          <a:custGeom>
            <a:avLst/>
            <a:gdLst/>
            <a:ahLst/>
            <a:cxnLst/>
            <a:rect l="l" t="t" r="r" b="b"/>
            <a:pathLst>
              <a:path w="1355089"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8" name="object 8"/>
          <p:cNvSpPr txBox="1"/>
          <p:nvPr/>
        </p:nvSpPr>
        <p:spPr>
          <a:xfrm>
            <a:off x="3111096"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2023</a:t>
            </a:r>
            <a:endParaRPr sz="1800">
              <a:latin typeface="Arial"/>
              <a:cs typeface="Arial"/>
            </a:endParaRPr>
          </a:p>
        </p:txBody>
      </p:sp>
      <p:sp>
        <p:nvSpPr>
          <p:cNvPr id="9" name="object 9"/>
          <p:cNvSpPr/>
          <p:nvPr/>
        </p:nvSpPr>
        <p:spPr>
          <a:xfrm>
            <a:off x="3890359" y="2643444"/>
            <a:ext cx="1355090" cy="964565"/>
          </a:xfrm>
          <a:custGeom>
            <a:avLst/>
            <a:gdLst/>
            <a:ahLst/>
            <a:cxnLst/>
            <a:rect l="l" t="t" r="r" b="b"/>
            <a:pathLst>
              <a:path w="1355089" h="964564">
                <a:moveTo>
                  <a:pt x="872836" y="0"/>
                </a:moveTo>
                <a:lnTo>
                  <a:pt x="0" y="0"/>
                </a:lnTo>
                <a:lnTo>
                  <a:pt x="0" y="964275"/>
                </a:lnTo>
                <a:lnTo>
                  <a:pt x="872836" y="964275"/>
                </a:lnTo>
                <a:lnTo>
                  <a:pt x="1354973" y="482137"/>
                </a:lnTo>
                <a:lnTo>
                  <a:pt x="872836" y="0"/>
                </a:lnTo>
                <a:close/>
              </a:path>
            </a:pathLst>
          </a:custGeom>
          <a:solidFill>
            <a:srgbClr val="EF1527"/>
          </a:solidFill>
        </p:spPr>
        <p:txBody>
          <a:bodyPr wrap="square" lIns="0" tIns="0" rIns="0" bIns="0" rtlCol="0"/>
          <a:lstStyle/>
          <a:p>
            <a:endParaRPr/>
          </a:p>
        </p:txBody>
      </p:sp>
      <p:sp>
        <p:nvSpPr>
          <p:cNvPr id="10" name="object 10"/>
          <p:cNvSpPr txBox="1"/>
          <p:nvPr/>
        </p:nvSpPr>
        <p:spPr>
          <a:xfrm>
            <a:off x="4202836"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2024</a:t>
            </a:r>
            <a:endParaRPr sz="1800">
              <a:latin typeface="Arial"/>
              <a:cs typeface="Arial"/>
            </a:endParaRPr>
          </a:p>
        </p:txBody>
      </p:sp>
      <p:sp>
        <p:nvSpPr>
          <p:cNvPr id="11" name="object 11"/>
          <p:cNvSpPr/>
          <p:nvPr/>
        </p:nvSpPr>
        <p:spPr>
          <a:xfrm>
            <a:off x="4964088" y="2643444"/>
            <a:ext cx="1355090" cy="964565"/>
          </a:xfrm>
          <a:custGeom>
            <a:avLst/>
            <a:gdLst/>
            <a:ahLst/>
            <a:cxnLst/>
            <a:rect l="l" t="t" r="r" b="b"/>
            <a:pathLst>
              <a:path w="1355089" h="964564">
                <a:moveTo>
                  <a:pt x="872835" y="0"/>
                </a:moveTo>
                <a:lnTo>
                  <a:pt x="0" y="0"/>
                </a:lnTo>
                <a:lnTo>
                  <a:pt x="0" y="964275"/>
                </a:lnTo>
                <a:lnTo>
                  <a:pt x="872835" y="964275"/>
                </a:lnTo>
                <a:lnTo>
                  <a:pt x="1354973" y="482137"/>
                </a:lnTo>
                <a:lnTo>
                  <a:pt x="872835" y="0"/>
                </a:lnTo>
                <a:close/>
              </a:path>
            </a:pathLst>
          </a:custGeom>
          <a:solidFill>
            <a:srgbClr val="EF1527"/>
          </a:solidFill>
        </p:spPr>
        <p:txBody>
          <a:bodyPr wrap="square" lIns="0" tIns="0" rIns="0" bIns="0" rtlCol="0"/>
          <a:lstStyle/>
          <a:p>
            <a:endParaRPr/>
          </a:p>
        </p:txBody>
      </p:sp>
      <p:sp>
        <p:nvSpPr>
          <p:cNvPr id="12" name="object 12"/>
          <p:cNvSpPr txBox="1"/>
          <p:nvPr/>
        </p:nvSpPr>
        <p:spPr>
          <a:xfrm>
            <a:off x="5276564"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2025</a:t>
            </a:r>
            <a:endParaRPr sz="1800">
              <a:latin typeface="Arial"/>
              <a:cs typeface="Arial"/>
            </a:endParaRPr>
          </a:p>
        </p:txBody>
      </p:sp>
      <p:sp>
        <p:nvSpPr>
          <p:cNvPr id="13" name="object 13"/>
          <p:cNvSpPr/>
          <p:nvPr/>
        </p:nvSpPr>
        <p:spPr>
          <a:xfrm>
            <a:off x="5979622" y="2643444"/>
            <a:ext cx="1355090" cy="964565"/>
          </a:xfrm>
          <a:custGeom>
            <a:avLst/>
            <a:gdLst/>
            <a:ahLst/>
            <a:cxnLst/>
            <a:rect l="l" t="t" r="r" b="b"/>
            <a:pathLst>
              <a:path w="1355090" h="964564">
                <a:moveTo>
                  <a:pt x="872835" y="0"/>
                </a:moveTo>
                <a:lnTo>
                  <a:pt x="0" y="0"/>
                </a:lnTo>
                <a:lnTo>
                  <a:pt x="0" y="964275"/>
                </a:lnTo>
                <a:lnTo>
                  <a:pt x="872835" y="964275"/>
                </a:lnTo>
                <a:lnTo>
                  <a:pt x="1354973" y="482137"/>
                </a:lnTo>
                <a:lnTo>
                  <a:pt x="872835" y="0"/>
                </a:lnTo>
                <a:close/>
              </a:path>
            </a:pathLst>
          </a:custGeom>
          <a:solidFill>
            <a:srgbClr val="EF1527"/>
          </a:solidFill>
        </p:spPr>
        <p:txBody>
          <a:bodyPr wrap="square" lIns="0" tIns="0" rIns="0" bIns="0" rtlCol="0"/>
          <a:lstStyle/>
          <a:p>
            <a:endParaRPr/>
          </a:p>
        </p:txBody>
      </p:sp>
      <p:sp>
        <p:nvSpPr>
          <p:cNvPr id="14" name="object 14"/>
          <p:cNvSpPr txBox="1"/>
          <p:nvPr/>
        </p:nvSpPr>
        <p:spPr>
          <a:xfrm>
            <a:off x="6292099"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2026</a:t>
            </a:r>
            <a:endParaRPr sz="1800">
              <a:latin typeface="Arial"/>
              <a:cs typeface="Arial"/>
            </a:endParaRPr>
          </a:p>
        </p:txBody>
      </p:sp>
      <p:sp>
        <p:nvSpPr>
          <p:cNvPr id="15" name="object 15"/>
          <p:cNvSpPr/>
          <p:nvPr/>
        </p:nvSpPr>
        <p:spPr>
          <a:xfrm>
            <a:off x="7087985" y="2643444"/>
            <a:ext cx="1355090" cy="964565"/>
          </a:xfrm>
          <a:custGeom>
            <a:avLst/>
            <a:gdLst/>
            <a:ahLst/>
            <a:cxnLst/>
            <a:rect l="l" t="t" r="r" b="b"/>
            <a:pathLst>
              <a:path w="1355090"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16" name="object 16"/>
          <p:cNvSpPr txBox="1"/>
          <p:nvPr/>
        </p:nvSpPr>
        <p:spPr>
          <a:xfrm>
            <a:off x="7400463"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2027</a:t>
            </a:r>
            <a:endParaRPr sz="1800">
              <a:latin typeface="Arial"/>
              <a:cs typeface="Arial"/>
            </a:endParaRPr>
          </a:p>
        </p:txBody>
      </p:sp>
      <p:sp>
        <p:nvSpPr>
          <p:cNvPr id="17" name="object 17"/>
          <p:cNvSpPr/>
          <p:nvPr/>
        </p:nvSpPr>
        <p:spPr>
          <a:xfrm>
            <a:off x="8196350" y="2643444"/>
            <a:ext cx="1355090" cy="964565"/>
          </a:xfrm>
          <a:custGeom>
            <a:avLst/>
            <a:gdLst/>
            <a:ahLst/>
            <a:cxnLst/>
            <a:rect l="l" t="t" r="r" b="b"/>
            <a:pathLst>
              <a:path w="1355090"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18" name="object 18"/>
          <p:cNvSpPr txBox="1"/>
          <p:nvPr/>
        </p:nvSpPr>
        <p:spPr>
          <a:xfrm>
            <a:off x="8508827"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2028</a:t>
            </a:r>
            <a:endParaRPr sz="1800">
              <a:latin typeface="Arial"/>
              <a:cs typeface="Arial"/>
            </a:endParaRPr>
          </a:p>
        </p:txBody>
      </p:sp>
      <p:sp>
        <p:nvSpPr>
          <p:cNvPr id="19" name="object 19"/>
          <p:cNvSpPr/>
          <p:nvPr/>
        </p:nvSpPr>
        <p:spPr>
          <a:xfrm>
            <a:off x="9288090" y="2643444"/>
            <a:ext cx="1355090" cy="964565"/>
          </a:xfrm>
          <a:custGeom>
            <a:avLst/>
            <a:gdLst/>
            <a:ahLst/>
            <a:cxnLst/>
            <a:rect l="l" t="t" r="r" b="b"/>
            <a:pathLst>
              <a:path w="1355090" h="964564">
                <a:moveTo>
                  <a:pt x="872835" y="0"/>
                </a:moveTo>
                <a:lnTo>
                  <a:pt x="0" y="0"/>
                </a:lnTo>
                <a:lnTo>
                  <a:pt x="0" y="964275"/>
                </a:lnTo>
                <a:lnTo>
                  <a:pt x="872835" y="964275"/>
                </a:lnTo>
                <a:lnTo>
                  <a:pt x="1354973" y="482137"/>
                </a:lnTo>
                <a:lnTo>
                  <a:pt x="872835" y="0"/>
                </a:lnTo>
                <a:close/>
              </a:path>
            </a:pathLst>
          </a:custGeom>
          <a:solidFill>
            <a:srgbClr val="EF1527"/>
          </a:solidFill>
        </p:spPr>
        <p:txBody>
          <a:bodyPr wrap="square" lIns="0" tIns="0" rIns="0" bIns="0" rtlCol="0"/>
          <a:lstStyle/>
          <a:p>
            <a:endParaRPr/>
          </a:p>
        </p:txBody>
      </p:sp>
      <p:sp>
        <p:nvSpPr>
          <p:cNvPr id="20" name="object 20"/>
          <p:cNvSpPr txBox="1"/>
          <p:nvPr/>
        </p:nvSpPr>
        <p:spPr>
          <a:xfrm>
            <a:off x="9600565" y="2962147"/>
            <a:ext cx="48895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2029</a:t>
            </a:r>
            <a:endParaRPr sz="1800">
              <a:latin typeface="Arial"/>
              <a:cs typeface="Arial"/>
            </a:endParaRPr>
          </a:p>
        </p:txBody>
      </p:sp>
      <p:sp>
        <p:nvSpPr>
          <p:cNvPr id="21" name="object 21"/>
          <p:cNvSpPr/>
          <p:nvPr/>
        </p:nvSpPr>
        <p:spPr>
          <a:xfrm>
            <a:off x="10361817" y="2643444"/>
            <a:ext cx="1355090" cy="964565"/>
          </a:xfrm>
          <a:custGeom>
            <a:avLst/>
            <a:gdLst/>
            <a:ahLst/>
            <a:cxnLst/>
            <a:rect l="l" t="t" r="r" b="b"/>
            <a:pathLst>
              <a:path w="1355090" h="964564">
                <a:moveTo>
                  <a:pt x="872836" y="0"/>
                </a:moveTo>
                <a:lnTo>
                  <a:pt x="0" y="0"/>
                </a:lnTo>
                <a:lnTo>
                  <a:pt x="0" y="964275"/>
                </a:lnTo>
                <a:lnTo>
                  <a:pt x="872836" y="964275"/>
                </a:lnTo>
                <a:lnTo>
                  <a:pt x="1354974" y="482137"/>
                </a:lnTo>
                <a:lnTo>
                  <a:pt x="872836" y="0"/>
                </a:lnTo>
                <a:close/>
              </a:path>
            </a:pathLst>
          </a:custGeom>
          <a:solidFill>
            <a:srgbClr val="EF1527"/>
          </a:solidFill>
        </p:spPr>
        <p:txBody>
          <a:bodyPr wrap="square" lIns="0" tIns="0" rIns="0" bIns="0" rtlCol="0"/>
          <a:lstStyle/>
          <a:p>
            <a:endParaRPr/>
          </a:p>
        </p:txBody>
      </p:sp>
      <p:sp>
        <p:nvSpPr>
          <p:cNvPr id="22" name="object 22"/>
          <p:cNvSpPr txBox="1"/>
          <p:nvPr/>
        </p:nvSpPr>
        <p:spPr>
          <a:xfrm>
            <a:off x="10617145" y="2962147"/>
            <a:ext cx="603250" cy="299720"/>
          </a:xfrm>
          <a:prstGeom prst="rect">
            <a:avLst/>
          </a:prstGeom>
        </p:spPr>
        <p:txBody>
          <a:bodyPr vert="horz" wrap="square" lIns="0" tIns="12700" rIns="0" bIns="0" rtlCol="0">
            <a:spAutoFit/>
          </a:bodyPr>
          <a:lstStyle/>
          <a:p>
            <a:pPr marL="12700">
              <a:lnSpc>
                <a:spcPct val="100000"/>
              </a:lnSpc>
              <a:spcBef>
                <a:spcPts val="100"/>
              </a:spcBef>
            </a:pPr>
            <a:r>
              <a:rPr sz="1800" spc="-105" dirty="0">
                <a:solidFill>
                  <a:srgbClr val="FFFFFF"/>
                </a:solidFill>
                <a:latin typeface="Arial"/>
                <a:cs typeface="Arial"/>
              </a:rPr>
              <a:t>2030+</a:t>
            </a:r>
            <a:endParaRPr sz="1800">
              <a:latin typeface="Arial"/>
              <a:cs typeface="Arial"/>
            </a:endParaRPr>
          </a:p>
        </p:txBody>
      </p:sp>
      <p:sp>
        <p:nvSpPr>
          <p:cNvPr id="23" name="object 23"/>
          <p:cNvSpPr txBox="1">
            <a:spLocks noGrp="1"/>
          </p:cNvSpPr>
          <p:nvPr>
            <p:ph type="title"/>
          </p:nvPr>
        </p:nvSpPr>
        <p:spPr>
          <a:xfrm>
            <a:off x="328122" y="304481"/>
            <a:ext cx="9018905" cy="513080"/>
          </a:xfrm>
          <a:prstGeom prst="rect">
            <a:avLst/>
          </a:prstGeom>
        </p:spPr>
        <p:txBody>
          <a:bodyPr vert="horz" wrap="square" lIns="0" tIns="12700" rIns="0" bIns="0" rtlCol="0">
            <a:spAutoFit/>
          </a:bodyPr>
          <a:lstStyle/>
          <a:p>
            <a:pPr marL="12700">
              <a:lnSpc>
                <a:spcPct val="100000"/>
              </a:lnSpc>
              <a:spcBef>
                <a:spcPts val="100"/>
              </a:spcBef>
              <a:tabLst>
                <a:tab pos="6976109" algn="l"/>
              </a:tabLst>
            </a:pPr>
            <a:r>
              <a:rPr sz="3200" b="1" spc="-245" dirty="0">
                <a:latin typeface="Arial"/>
                <a:cs typeface="Arial"/>
              </a:rPr>
              <a:t>Estrategia</a:t>
            </a:r>
            <a:r>
              <a:rPr sz="3200" b="1" spc="-155" dirty="0">
                <a:latin typeface="Arial"/>
                <a:cs typeface="Arial"/>
              </a:rPr>
              <a:t> </a:t>
            </a:r>
            <a:r>
              <a:rPr sz="3200" b="1" spc="-210" dirty="0">
                <a:latin typeface="Arial"/>
                <a:cs typeface="Arial"/>
              </a:rPr>
              <a:t>de</a:t>
            </a:r>
            <a:r>
              <a:rPr sz="3200" b="1" spc="-145" dirty="0">
                <a:latin typeface="Arial"/>
                <a:cs typeface="Arial"/>
              </a:rPr>
              <a:t> </a:t>
            </a:r>
            <a:r>
              <a:rPr sz="3200" b="1" spc="-155" dirty="0">
                <a:latin typeface="Arial"/>
                <a:cs typeface="Arial"/>
              </a:rPr>
              <a:t>la </a:t>
            </a:r>
            <a:r>
              <a:rPr sz="3200" b="1" spc="-229" dirty="0">
                <a:latin typeface="Arial"/>
                <a:cs typeface="Arial"/>
              </a:rPr>
              <a:t>erradicación</a:t>
            </a:r>
            <a:r>
              <a:rPr sz="3200" b="1" spc="-150" dirty="0">
                <a:latin typeface="Arial"/>
                <a:cs typeface="Arial"/>
              </a:rPr>
              <a:t> </a:t>
            </a:r>
            <a:r>
              <a:rPr sz="3200" b="1" spc="-210" dirty="0">
                <a:latin typeface="Arial"/>
                <a:cs typeface="Arial"/>
              </a:rPr>
              <a:t>de</a:t>
            </a:r>
            <a:r>
              <a:rPr sz="3200" b="1" spc="-150" dirty="0">
                <a:latin typeface="Arial"/>
                <a:cs typeface="Arial"/>
              </a:rPr>
              <a:t> </a:t>
            </a:r>
            <a:r>
              <a:rPr sz="3200" b="1" spc="-155" dirty="0">
                <a:latin typeface="Arial"/>
                <a:cs typeface="Arial"/>
              </a:rPr>
              <a:t>la</a:t>
            </a:r>
            <a:r>
              <a:rPr sz="3200" b="1" spc="-150" dirty="0">
                <a:latin typeface="Arial"/>
                <a:cs typeface="Arial"/>
              </a:rPr>
              <a:t> </a:t>
            </a:r>
            <a:r>
              <a:rPr sz="3200" b="1" spc="-350" dirty="0">
                <a:latin typeface="Arial"/>
                <a:cs typeface="Arial"/>
              </a:rPr>
              <a:t>POLIO	</a:t>
            </a:r>
            <a:r>
              <a:rPr sz="3200" b="1" spc="-140" dirty="0">
                <a:latin typeface="Arial"/>
                <a:cs typeface="Arial"/>
              </a:rPr>
              <a:t>(2022-2026)</a:t>
            </a:r>
            <a:endParaRPr sz="3200" dirty="0">
              <a:latin typeface="Arial"/>
              <a:cs typeface="Arial"/>
            </a:endParaRPr>
          </a:p>
        </p:txBody>
      </p:sp>
      <p:grpSp>
        <p:nvGrpSpPr>
          <p:cNvPr id="25" name="object 25"/>
          <p:cNvGrpSpPr/>
          <p:nvPr/>
        </p:nvGrpSpPr>
        <p:grpSpPr>
          <a:xfrm>
            <a:off x="1601152" y="3138055"/>
            <a:ext cx="9973945" cy="1434465"/>
            <a:chOff x="1601152" y="3138055"/>
            <a:chExt cx="9973945" cy="1434465"/>
          </a:xfrm>
        </p:grpSpPr>
        <p:sp>
          <p:nvSpPr>
            <p:cNvPr id="26" name="object 26"/>
            <p:cNvSpPr/>
            <p:nvPr/>
          </p:nvSpPr>
          <p:spPr>
            <a:xfrm>
              <a:off x="1615439" y="3429000"/>
              <a:ext cx="0" cy="1143000"/>
            </a:xfrm>
            <a:custGeom>
              <a:avLst/>
              <a:gdLst/>
              <a:ahLst/>
              <a:cxnLst/>
              <a:rect l="l" t="t" r="r" b="b"/>
              <a:pathLst>
                <a:path h="1143000">
                  <a:moveTo>
                    <a:pt x="0" y="0"/>
                  </a:moveTo>
                  <a:lnTo>
                    <a:pt x="1" y="1143000"/>
                  </a:lnTo>
                </a:path>
              </a:pathLst>
            </a:custGeom>
            <a:ln w="28575">
              <a:solidFill>
                <a:srgbClr val="EF1527"/>
              </a:solidFill>
            </a:ln>
          </p:spPr>
          <p:txBody>
            <a:bodyPr wrap="square" lIns="0" tIns="0" rIns="0" bIns="0" rtlCol="0"/>
            <a:lstStyle/>
            <a:p>
              <a:endParaRPr/>
            </a:p>
          </p:txBody>
        </p:sp>
        <p:sp>
          <p:nvSpPr>
            <p:cNvPr id="27" name="object 27"/>
            <p:cNvSpPr/>
            <p:nvPr/>
          </p:nvSpPr>
          <p:spPr>
            <a:xfrm>
              <a:off x="3796144" y="3429000"/>
              <a:ext cx="0" cy="1143000"/>
            </a:xfrm>
            <a:custGeom>
              <a:avLst/>
              <a:gdLst/>
              <a:ahLst/>
              <a:cxnLst/>
              <a:rect l="l" t="t" r="r" b="b"/>
              <a:pathLst>
                <a:path h="1143000">
                  <a:moveTo>
                    <a:pt x="0" y="0"/>
                  </a:moveTo>
                  <a:lnTo>
                    <a:pt x="1" y="1143000"/>
                  </a:lnTo>
                </a:path>
              </a:pathLst>
            </a:custGeom>
            <a:ln w="28575">
              <a:solidFill>
                <a:srgbClr val="EF1527"/>
              </a:solidFill>
            </a:ln>
          </p:spPr>
          <p:txBody>
            <a:bodyPr wrap="square" lIns="0" tIns="0" rIns="0" bIns="0" rtlCol="0"/>
            <a:lstStyle/>
            <a:p>
              <a:endParaRPr/>
            </a:p>
          </p:txBody>
        </p:sp>
        <p:sp>
          <p:nvSpPr>
            <p:cNvPr id="28" name="object 28"/>
            <p:cNvSpPr/>
            <p:nvPr/>
          </p:nvSpPr>
          <p:spPr>
            <a:xfrm>
              <a:off x="6999315" y="3429000"/>
              <a:ext cx="0" cy="1143000"/>
            </a:xfrm>
            <a:custGeom>
              <a:avLst/>
              <a:gdLst/>
              <a:ahLst/>
              <a:cxnLst/>
              <a:rect l="l" t="t" r="r" b="b"/>
              <a:pathLst>
                <a:path h="1143000">
                  <a:moveTo>
                    <a:pt x="0" y="0"/>
                  </a:moveTo>
                  <a:lnTo>
                    <a:pt x="1" y="1143000"/>
                  </a:lnTo>
                </a:path>
              </a:pathLst>
            </a:custGeom>
            <a:ln w="28575">
              <a:solidFill>
                <a:srgbClr val="EF1527"/>
              </a:solidFill>
            </a:ln>
          </p:spPr>
          <p:txBody>
            <a:bodyPr wrap="square" lIns="0" tIns="0" rIns="0" bIns="0" rtlCol="0"/>
            <a:lstStyle/>
            <a:p>
              <a:endParaRPr/>
            </a:p>
          </p:txBody>
        </p:sp>
        <p:sp>
          <p:nvSpPr>
            <p:cNvPr id="29" name="object 29"/>
            <p:cNvSpPr/>
            <p:nvPr/>
          </p:nvSpPr>
          <p:spPr>
            <a:xfrm>
              <a:off x="9221584" y="3429000"/>
              <a:ext cx="0" cy="1143000"/>
            </a:xfrm>
            <a:custGeom>
              <a:avLst/>
              <a:gdLst/>
              <a:ahLst/>
              <a:cxnLst/>
              <a:rect l="l" t="t" r="r" b="b"/>
              <a:pathLst>
                <a:path h="1143000">
                  <a:moveTo>
                    <a:pt x="0" y="0"/>
                  </a:moveTo>
                  <a:lnTo>
                    <a:pt x="1" y="1143000"/>
                  </a:lnTo>
                </a:path>
              </a:pathLst>
            </a:custGeom>
            <a:ln w="28575">
              <a:solidFill>
                <a:srgbClr val="EF1527"/>
              </a:solidFill>
            </a:ln>
          </p:spPr>
          <p:txBody>
            <a:bodyPr wrap="square" lIns="0" tIns="0" rIns="0" bIns="0" rtlCol="0"/>
            <a:lstStyle/>
            <a:p>
              <a:endParaRPr/>
            </a:p>
          </p:txBody>
        </p:sp>
        <p:sp>
          <p:nvSpPr>
            <p:cNvPr id="30" name="object 30"/>
            <p:cNvSpPr/>
            <p:nvPr/>
          </p:nvSpPr>
          <p:spPr>
            <a:xfrm>
              <a:off x="11560232" y="3138055"/>
              <a:ext cx="0" cy="1434465"/>
            </a:xfrm>
            <a:custGeom>
              <a:avLst/>
              <a:gdLst/>
              <a:ahLst/>
              <a:cxnLst/>
              <a:rect l="l" t="t" r="r" b="b"/>
              <a:pathLst>
                <a:path h="1434464">
                  <a:moveTo>
                    <a:pt x="0" y="0"/>
                  </a:moveTo>
                  <a:lnTo>
                    <a:pt x="1" y="1433945"/>
                  </a:lnTo>
                </a:path>
              </a:pathLst>
            </a:custGeom>
            <a:ln w="28575">
              <a:solidFill>
                <a:srgbClr val="EF1527"/>
              </a:solidFill>
            </a:ln>
          </p:spPr>
          <p:txBody>
            <a:bodyPr wrap="square" lIns="0" tIns="0" rIns="0" bIns="0" rtlCol="0"/>
            <a:lstStyle/>
            <a:p>
              <a:endParaRPr/>
            </a:p>
          </p:txBody>
        </p:sp>
      </p:grpSp>
      <p:sp>
        <p:nvSpPr>
          <p:cNvPr id="31" name="object 31"/>
          <p:cNvSpPr txBox="1"/>
          <p:nvPr/>
        </p:nvSpPr>
        <p:spPr>
          <a:xfrm>
            <a:off x="610258" y="4619211"/>
            <a:ext cx="1770694" cy="456535"/>
          </a:xfrm>
          <a:prstGeom prst="rect">
            <a:avLst/>
          </a:prstGeom>
        </p:spPr>
        <p:txBody>
          <a:bodyPr vert="horz" wrap="square" lIns="0" tIns="12700" rIns="0" bIns="0" rtlCol="0">
            <a:spAutoFit/>
          </a:bodyPr>
          <a:lstStyle/>
          <a:p>
            <a:pPr marL="184150" marR="5080" indent="-172085">
              <a:lnSpc>
                <a:spcPct val="100000"/>
              </a:lnSpc>
              <a:spcBef>
                <a:spcPts val="100"/>
              </a:spcBef>
            </a:pPr>
            <a:r>
              <a:rPr sz="1400" spc="-135" dirty="0">
                <a:latin typeface="Arial"/>
                <a:cs typeface="Arial"/>
              </a:rPr>
              <a:t>Us</a:t>
            </a:r>
            <a:r>
              <a:rPr lang="es-ES" sz="1400" spc="-85" dirty="0">
                <a:latin typeface="Arial"/>
                <a:cs typeface="Arial"/>
              </a:rPr>
              <a:t>o</a:t>
            </a:r>
            <a:r>
              <a:rPr sz="1400" spc="-75" dirty="0">
                <a:latin typeface="Arial"/>
                <a:cs typeface="Arial"/>
              </a:rPr>
              <a:t> </a:t>
            </a:r>
            <a:r>
              <a:rPr sz="1400" spc="-45" dirty="0">
                <a:latin typeface="Arial"/>
                <a:cs typeface="Arial"/>
              </a:rPr>
              <a:t>d</a:t>
            </a:r>
            <a:r>
              <a:rPr sz="1400" spc="-85" dirty="0">
                <a:latin typeface="Arial"/>
                <a:cs typeface="Arial"/>
              </a:rPr>
              <a:t>e</a:t>
            </a:r>
            <a:r>
              <a:rPr sz="1400" spc="-75" dirty="0">
                <a:latin typeface="Arial"/>
                <a:cs typeface="Arial"/>
              </a:rPr>
              <a:t> </a:t>
            </a:r>
            <a:r>
              <a:rPr lang="es-ES" sz="1400" spc="-75" dirty="0">
                <a:latin typeface="Arial"/>
                <a:cs typeface="Arial"/>
              </a:rPr>
              <a:t> la </a:t>
            </a:r>
            <a:r>
              <a:rPr sz="1400" spc="-215" dirty="0" err="1">
                <a:latin typeface="Arial"/>
                <a:cs typeface="Arial"/>
              </a:rPr>
              <a:t>V</a:t>
            </a:r>
            <a:r>
              <a:rPr sz="1400" spc="-110" dirty="0" err="1">
                <a:latin typeface="Arial"/>
                <a:cs typeface="Arial"/>
              </a:rPr>
              <a:t>a</a:t>
            </a:r>
            <a:r>
              <a:rPr sz="1400" spc="-114" dirty="0" err="1">
                <a:latin typeface="Arial"/>
                <a:cs typeface="Arial"/>
              </a:rPr>
              <a:t>c</a:t>
            </a:r>
            <a:r>
              <a:rPr sz="1400" spc="-45" dirty="0" err="1">
                <a:latin typeface="Arial"/>
                <a:cs typeface="Arial"/>
              </a:rPr>
              <a:t>un</a:t>
            </a:r>
            <a:r>
              <a:rPr sz="1400" spc="-110" dirty="0" err="1">
                <a:latin typeface="Arial"/>
                <a:cs typeface="Arial"/>
              </a:rPr>
              <a:t>a</a:t>
            </a:r>
            <a:r>
              <a:rPr sz="1400" spc="-75" dirty="0">
                <a:latin typeface="Arial"/>
                <a:cs typeface="Arial"/>
              </a:rPr>
              <a:t> </a:t>
            </a:r>
            <a:endParaRPr lang="es-ES" sz="1400" spc="-75" dirty="0">
              <a:latin typeface="Arial"/>
              <a:cs typeface="Arial"/>
            </a:endParaRPr>
          </a:p>
          <a:p>
            <a:pPr marL="184150" marR="5080" indent="-172085">
              <a:lnSpc>
                <a:spcPct val="100000"/>
              </a:lnSpc>
              <a:spcBef>
                <a:spcPts val="100"/>
              </a:spcBef>
            </a:pPr>
            <a:r>
              <a:rPr sz="1400" spc="-170" dirty="0">
                <a:latin typeface="Arial"/>
                <a:cs typeface="Arial"/>
              </a:rPr>
              <a:t>O</a:t>
            </a:r>
            <a:r>
              <a:rPr sz="1400" spc="-10" dirty="0">
                <a:latin typeface="Arial"/>
                <a:cs typeface="Arial"/>
              </a:rPr>
              <a:t>r</a:t>
            </a:r>
            <a:r>
              <a:rPr sz="1400" spc="-110" dirty="0">
                <a:latin typeface="Arial"/>
                <a:cs typeface="Arial"/>
              </a:rPr>
              <a:t>a</a:t>
            </a:r>
            <a:r>
              <a:rPr sz="1400" spc="10" dirty="0">
                <a:latin typeface="Arial"/>
                <a:cs typeface="Arial"/>
              </a:rPr>
              <a:t>l </a:t>
            </a:r>
            <a:r>
              <a:rPr sz="1400" spc="-90" dirty="0">
                <a:latin typeface="Arial"/>
                <a:cs typeface="Arial"/>
              </a:rPr>
              <a:t>N</a:t>
            </a:r>
            <a:r>
              <a:rPr sz="1400" spc="-75" dirty="0">
                <a:latin typeface="Arial"/>
                <a:cs typeface="Arial"/>
              </a:rPr>
              <a:t>o</a:t>
            </a:r>
            <a:r>
              <a:rPr sz="1400" spc="-80" dirty="0">
                <a:latin typeface="Arial"/>
                <a:cs typeface="Arial"/>
              </a:rPr>
              <a:t>v</a:t>
            </a:r>
            <a:r>
              <a:rPr sz="1400" spc="-85" dirty="0">
                <a:latin typeface="Arial"/>
                <a:cs typeface="Arial"/>
              </a:rPr>
              <a:t>e</a:t>
            </a:r>
            <a:r>
              <a:rPr sz="1400" spc="10" dirty="0">
                <a:latin typeface="Arial"/>
                <a:cs typeface="Arial"/>
              </a:rPr>
              <a:t>l</a:t>
            </a:r>
            <a:r>
              <a:rPr sz="1400" spc="-75" dirty="0">
                <a:latin typeface="Arial"/>
                <a:cs typeface="Arial"/>
              </a:rPr>
              <a:t> </a:t>
            </a:r>
            <a:r>
              <a:rPr sz="1400" spc="-45" dirty="0">
                <a:latin typeface="Arial"/>
                <a:cs typeface="Arial"/>
              </a:rPr>
              <a:t>(n</a:t>
            </a:r>
            <a:r>
              <a:rPr sz="1400" spc="-170" dirty="0">
                <a:latin typeface="Arial"/>
                <a:cs typeface="Arial"/>
              </a:rPr>
              <a:t>O</a:t>
            </a:r>
            <a:r>
              <a:rPr sz="1400" spc="-225" dirty="0">
                <a:latin typeface="Arial"/>
                <a:cs typeface="Arial"/>
              </a:rPr>
              <a:t>P</a:t>
            </a:r>
            <a:r>
              <a:rPr sz="1400" spc="-135" dirty="0">
                <a:latin typeface="Arial"/>
                <a:cs typeface="Arial"/>
              </a:rPr>
              <a:t>V</a:t>
            </a:r>
            <a:r>
              <a:rPr sz="1400" spc="-70" dirty="0">
                <a:latin typeface="Arial"/>
                <a:cs typeface="Arial"/>
              </a:rPr>
              <a:t>2</a:t>
            </a:r>
            <a:r>
              <a:rPr sz="1400" spc="-45" dirty="0">
                <a:latin typeface="Arial"/>
                <a:cs typeface="Arial"/>
              </a:rPr>
              <a:t>)</a:t>
            </a:r>
            <a:endParaRPr sz="1400" dirty="0">
              <a:latin typeface="Arial"/>
              <a:cs typeface="Arial"/>
            </a:endParaRPr>
          </a:p>
        </p:txBody>
      </p:sp>
      <p:sp>
        <p:nvSpPr>
          <p:cNvPr id="32" name="object 32"/>
          <p:cNvSpPr txBox="1"/>
          <p:nvPr/>
        </p:nvSpPr>
        <p:spPr>
          <a:xfrm>
            <a:off x="3006351" y="4573523"/>
            <a:ext cx="1637700" cy="675891"/>
          </a:xfrm>
          <a:prstGeom prst="rect">
            <a:avLst/>
          </a:prstGeom>
        </p:spPr>
        <p:txBody>
          <a:bodyPr vert="horz" wrap="square" lIns="0" tIns="10795" rIns="0" bIns="0" rtlCol="0">
            <a:spAutoFit/>
          </a:bodyPr>
          <a:lstStyle/>
          <a:p>
            <a:pPr marL="12065" marR="5080" algn="ctr">
              <a:lnSpc>
                <a:spcPct val="100699"/>
              </a:lnSpc>
              <a:spcBef>
                <a:spcPts val="85"/>
              </a:spcBef>
            </a:pPr>
            <a:r>
              <a:rPr sz="1400" spc="-170" dirty="0">
                <a:latin typeface="Arial"/>
                <a:cs typeface="Arial"/>
              </a:rPr>
              <a:t>W</a:t>
            </a:r>
            <a:r>
              <a:rPr sz="1400" spc="-130" dirty="0">
                <a:latin typeface="Arial"/>
                <a:cs typeface="Arial"/>
              </a:rPr>
              <a:t>P</a:t>
            </a:r>
            <a:r>
              <a:rPr sz="1400" spc="-135" dirty="0">
                <a:latin typeface="Arial"/>
                <a:cs typeface="Arial"/>
              </a:rPr>
              <a:t>V</a:t>
            </a:r>
            <a:r>
              <a:rPr sz="1400" spc="-70" dirty="0">
                <a:latin typeface="Arial"/>
                <a:cs typeface="Arial"/>
              </a:rPr>
              <a:t>1</a:t>
            </a:r>
            <a:r>
              <a:rPr sz="1400" spc="-75" dirty="0">
                <a:latin typeface="Arial"/>
                <a:cs typeface="Arial"/>
              </a:rPr>
              <a:t> </a:t>
            </a:r>
            <a:r>
              <a:rPr lang="es-MX" sz="1400" spc="-10" dirty="0">
                <a:latin typeface="Arial"/>
                <a:cs typeface="Arial"/>
              </a:rPr>
              <a:t>interrumpir</a:t>
            </a:r>
            <a:r>
              <a:rPr sz="1400" spc="-30" dirty="0">
                <a:latin typeface="Arial"/>
                <a:cs typeface="Arial"/>
              </a:rPr>
              <a:t>  </a:t>
            </a:r>
            <a:endParaRPr lang="es-ES" sz="1400" spc="-30" dirty="0">
              <a:latin typeface="Arial"/>
              <a:cs typeface="Arial"/>
            </a:endParaRPr>
          </a:p>
          <a:p>
            <a:pPr marL="12065" marR="5080" algn="ctr">
              <a:lnSpc>
                <a:spcPct val="100699"/>
              </a:lnSpc>
              <a:spcBef>
                <a:spcPts val="85"/>
              </a:spcBef>
            </a:pPr>
            <a:r>
              <a:rPr sz="1400" spc="-70" dirty="0">
                <a:latin typeface="Arial"/>
                <a:cs typeface="Arial"/>
              </a:rPr>
              <a:t>y</a:t>
            </a:r>
            <a:r>
              <a:rPr sz="1400" spc="-75" dirty="0">
                <a:latin typeface="Arial"/>
                <a:cs typeface="Arial"/>
              </a:rPr>
              <a:t> </a:t>
            </a:r>
            <a:r>
              <a:rPr lang="es-MX" sz="1400" spc="-45" dirty="0">
                <a:latin typeface="Arial"/>
                <a:cs typeface="Arial"/>
              </a:rPr>
              <a:t>Ultimo</a:t>
            </a:r>
            <a:r>
              <a:rPr sz="1400" spc="-80" dirty="0">
                <a:latin typeface="Arial"/>
                <a:cs typeface="Arial"/>
              </a:rPr>
              <a:t> </a:t>
            </a:r>
            <a:r>
              <a:rPr lang="es-ES" sz="1400" spc="-80" dirty="0">
                <a:latin typeface="Arial"/>
                <a:cs typeface="Arial"/>
              </a:rPr>
              <a:t> caso</a:t>
            </a:r>
          </a:p>
          <a:p>
            <a:pPr marL="12065" marR="5080" algn="ctr">
              <a:lnSpc>
                <a:spcPct val="100699"/>
              </a:lnSpc>
              <a:spcBef>
                <a:spcPts val="85"/>
              </a:spcBef>
            </a:pPr>
            <a:r>
              <a:rPr sz="1400" spc="-114" dirty="0">
                <a:latin typeface="Arial"/>
                <a:cs typeface="Arial"/>
              </a:rPr>
              <a:t>c</a:t>
            </a:r>
            <a:r>
              <a:rPr sz="1400" spc="-135" dirty="0">
                <a:latin typeface="Arial"/>
                <a:cs typeface="Arial"/>
              </a:rPr>
              <a:t>V</a:t>
            </a:r>
            <a:r>
              <a:rPr sz="1400" spc="-150" dirty="0">
                <a:latin typeface="Arial"/>
                <a:cs typeface="Arial"/>
              </a:rPr>
              <a:t>D</a:t>
            </a:r>
            <a:r>
              <a:rPr sz="1400" spc="-225" dirty="0">
                <a:latin typeface="Arial"/>
                <a:cs typeface="Arial"/>
              </a:rPr>
              <a:t>P</a:t>
            </a:r>
            <a:r>
              <a:rPr sz="1400" spc="-135" dirty="0">
                <a:latin typeface="Arial"/>
                <a:cs typeface="Arial"/>
              </a:rPr>
              <a:t>V</a:t>
            </a:r>
            <a:r>
              <a:rPr sz="1400" spc="-50" dirty="0">
                <a:latin typeface="Arial"/>
                <a:cs typeface="Arial"/>
              </a:rPr>
              <a:t>2  </a:t>
            </a:r>
            <a:r>
              <a:rPr sz="1400" spc="-35" dirty="0">
                <a:latin typeface="Arial"/>
                <a:cs typeface="Arial"/>
              </a:rPr>
              <a:t>reportado</a:t>
            </a:r>
            <a:endParaRPr sz="1400" dirty="0">
              <a:latin typeface="Arial"/>
              <a:cs typeface="Arial"/>
            </a:endParaRPr>
          </a:p>
        </p:txBody>
      </p:sp>
      <p:sp>
        <p:nvSpPr>
          <p:cNvPr id="33" name="object 33"/>
          <p:cNvSpPr txBox="1"/>
          <p:nvPr/>
        </p:nvSpPr>
        <p:spPr>
          <a:xfrm>
            <a:off x="6291734" y="4573523"/>
            <a:ext cx="1414780" cy="885190"/>
          </a:xfrm>
          <a:prstGeom prst="rect">
            <a:avLst/>
          </a:prstGeom>
        </p:spPr>
        <p:txBody>
          <a:bodyPr vert="horz" wrap="square" lIns="0" tIns="10160" rIns="0" bIns="0" rtlCol="0">
            <a:spAutoFit/>
          </a:bodyPr>
          <a:lstStyle/>
          <a:p>
            <a:pPr marL="12700" marR="5080" indent="-1270" algn="ctr">
              <a:lnSpc>
                <a:spcPct val="101000"/>
              </a:lnSpc>
              <a:spcBef>
                <a:spcPts val="80"/>
              </a:spcBef>
            </a:pPr>
            <a:r>
              <a:rPr sz="1400" spc="-175" dirty="0">
                <a:latin typeface="Arial"/>
                <a:cs typeface="Arial"/>
              </a:rPr>
              <a:t>Ce</a:t>
            </a:r>
            <a:r>
              <a:rPr sz="1400" spc="15" dirty="0">
                <a:latin typeface="Arial"/>
                <a:cs typeface="Arial"/>
              </a:rPr>
              <a:t>r</a:t>
            </a:r>
            <a:r>
              <a:rPr sz="1400" spc="85" dirty="0">
                <a:latin typeface="Arial"/>
                <a:cs typeface="Arial"/>
              </a:rPr>
              <a:t>t</a:t>
            </a:r>
            <a:r>
              <a:rPr sz="1400" spc="20" dirty="0">
                <a:latin typeface="Arial"/>
                <a:cs typeface="Arial"/>
              </a:rPr>
              <a:t>if</a:t>
            </a:r>
            <a:r>
              <a:rPr sz="1400" spc="-35" dirty="0">
                <a:latin typeface="Arial"/>
                <a:cs typeface="Arial"/>
              </a:rPr>
              <a:t>i</a:t>
            </a:r>
            <a:r>
              <a:rPr sz="1400" spc="-90" dirty="0">
                <a:latin typeface="Arial"/>
                <a:cs typeface="Arial"/>
              </a:rPr>
              <a:t>c</a:t>
            </a:r>
            <a:r>
              <a:rPr sz="1400" spc="-114" dirty="0">
                <a:latin typeface="Arial"/>
                <a:cs typeface="Arial"/>
              </a:rPr>
              <a:t>a</a:t>
            </a:r>
            <a:r>
              <a:rPr sz="1400" spc="-110" dirty="0">
                <a:latin typeface="Arial"/>
                <a:cs typeface="Arial"/>
              </a:rPr>
              <a:t>c</a:t>
            </a:r>
            <a:r>
              <a:rPr sz="1400" spc="-10" dirty="0">
                <a:latin typeface="Arial"/>
                <a:cs typeface="Arial"/>
              </a:rPr>
              <a:t>i</a:t>
            </a:r>
            <a:r>
              <a:rPr sz="1400" spc="-30" dirty="0">
                <a:latin typeface="Arial"/>
                <a:cs typeface="Arial"/>
              </a:rPr>
              <a:t>ó</a:t>
            </a:r>
            <a:r>
              <a:rPr sz="1400" spc="-45" dirty="0">
                <a:latin typeface="Arial"/>
                <a:cs typeface="Arial"/>
              </a:rPr>
              <a:t>n</a:t>
            </a:r>
            <a:r>
              <a:rPr sz="1400" spc="-80" dirty="0">
                <a:latin typeface="Arial"/>
                <a:cs typeface="Arial"/>
              </a:rPr>
              <a:t> </a:t>
            </a:r>
            <a:r>
              <a:rPr sz="1400" spc="-45" dirty="0">
                <a:latin typeface="Arial"/>
                <a:cs typeface="Arial"/>
              </a:rPr>
              <a:t>d</a:t>
            </a:r>
            <a:r>
              <a:rPr sz="1400" spc="-85" dirty="0">
                <a:latin typeface="Arial"/>
                <a:cs typeface="Arial"/>
              </a:rPr>
              <a:t>e</a:t>
            </a:r>
            <a:r>
              <a:rPr sz="1400" spc="-75" dirty="0">
                <a:latin typeface="Arial"/>
                <a:cs typeface="Arial"/>
              </a:rPr>
              <a:t> </a:t>
            </a:r>
            <a:r>
              <a:rPr sz="1400" spc="-45" dirty="0">
                <a:latin typeface="Arial"/>
                <a:cs typeface="Arial"/>
              </a:rPr>
              <a:t>la  </a:t>
            </a:r>
            <a:r>
              <a:rPr sz="1400" spc="-40" dirty="0">
                <a:latin typeface="Arial"/>
                <a:cs typeface="Arial"/>
              </a:rPr>
              <a:t>e</a:t>
            </a:r>
            <a:r>
              <a:rPr sz="1400" spc="-30" dirty="0">
                <a:latin typeface="Arial"/>
                <a:cs typeface="Arial"/>
              </a:rPr>
              <a:t>r</a:t>
            </a:r>
            <a:r>
              <a:rPr sz="1400" spc="-10" dirty="0">
                <a:latin typeface="Arial"/>
                <a:cs typeface="Arial"/>
              </a:rPr>
              <a:t>r</a:t>
            </a:r>
            <a:r>
              <a:rPr sz="1400" spc="-110" dirty="0">
                <a:latin typeface="Arial"/>
                <a:cs typeface="Arial"/>
              </a:rPr>
              <a:t>a</a:t>
            </a:r>
            <a:r>
              <a:rPr sz="1400" spc="-20" dirty="0">
                <a:latin typeface="Arial"/>
                <a:cs typeface="Arial"/>
              </a:rPr>
              <a:t>di</a:t>
            </a:r>
            <a:r>
              <a:rPr sz="1400" spc="-130" dirty="0">
                <a:latin typeface="Arial"/>
                <a:cs typeface="Arial"/>
              </a:rPr>
              <a:t>c</a:t>
            </a:r>
            <a:r>
              <a:rPr sz="1400" spc="-110" dirty="0">
                <a:latin typeface="Arial"/>
                <a:cs typeface="Arial"/>
              </a:rPr>
              <a:t>a</a:t>
            </a:r>
            <a:r>
              <a:rPr sz="1400" spc="-114" dirty="0">
                <a:latin typeface="Arial"/>
                <a:cs typeface="Arial"/>
              </a:rPr>
              <a:t>c</a:t>
            </a:r>
            <a:r>
              <a:rPr sz="1400" spc="10" dirty="0">
                <a:latin typeface="Arial"/>
                <a:cs typeface="Arial"/>
              </a:rPr>
              <a:t>i</a:t>
            </a:r>
            <a:r>
              <a:rPr sz="1400" spc="-50" dirty="0">
                <a:latin typeface="Arial"/>
                <a:cs typeface="Arial"/>
              </a:rPr>
              <a:t>ó</a:t>
            </a:r>
            <a:r>
              <a:rPr sz="1400" spc="-45" dirty="0">
                <a:latin typeface="Arial"/>
                <a:cs typeface="Arial"/>
              </a:rPr>
              <a:t>n</a:t>
            </a:r>
            <a:r>
              <a:rPr sz="1400" spc="-80" dirty="0">
                <a:latin typeface="Arial"/>
                <a:cs typeface="Arial"/>
              </a:rPr>
              <a:t> </a:t>
            </a:r>
            <a:r>
              <a:rPr sz="1400" spc="-50" dirty="0">
                <a:latin typeface="Arial"/>
                <a:cs typeface="Arial"/>
              </a:rPr>
              <a:t>de  </a:t>
            </a:r>
            <a:r>
              <a:rPr sz="1400" spc="-170" dirty="0">
                <a:latin typeface="Arial"/>
                <a:cs typeface="Arial"/>
              </a:rPr>
              <a:t>W</a:t>
            </a:r>
            <a:r>
              <a:rPr sz="1400" spc="-130" dirty="0">
                <a:latin typeface="Arial"/>
                <a:cs typeface="Arial"/>
              </a:rPr>
              <a:t>P</a:t>
            </a:r>
            <a:r>
              <a:rPr sz="1400" spc="-135" dirty="0">
                <a:latin typeface="Arial"/>
                <a:cs typeface="Arial"/>
              </a:rPr>
              <a:t>V</a:t>
            </a:r>
            <a:r>
              <a:rPr sz="1400" spc="-70" dirty="0">
                <a:latin typeface="Arial"/>
                <a:cs typeface="Arial"/>
              </a:rPr>
              <a:t>1</a:t>
            </a:r>
            <a:r>
              <a:rPr sz="1400" spc="-75" dirty="0">
                <a:latin typeface="Arial"/>
                <a:cs typeface="Arial"/>
              </a:rPr>
              <a:t> </a:t>
            </a:r>
            <a:r>
              <a:rPr sz="1400" spc="-70" dirty="0">
                <a:latin typeface="Arial"/>
                <a:cs typeface="Arial"/>
              </a:rPr>
              <a:t>y</a:t>
            </a:r>
            <a:r>
              <a:rPr sz="1400" spc="-75" dirty="0">
                <a:latin typeface="Arial"/>
                <a:cs typeface="Arial"/>
              </a:rPr>
              <a:t> </a:t>
            </a:r>
            <a:r>
              <a:rPr sz="1400" spc="-90" dirty="0">
                <a:latin typeface="Arial"/>
                <a:cs typeface="Arial"/>
              </a:rPr>
              <a:t>v</a:t>
            </a:r>
            <a:r>
              <a:rPr sz="1400" spc="-35" dirty="0">
                <a:latin typeface="Arial"/>
                <a:cs typeface="Arial"/>
              </a:rPr>
              <a:t>alidar  </a:t>
            </a:r>
            <a:r>
              <a:rPr sz="1400" spc="-80" dirty="0">
                <a:latin typeface="Arial"/>
                <a:cs typeface="Arial"/>
              </a:rPr>
              <a:t>au</a:t>
            </a:r>
            <a:r>
              <a:rPr sz="1400" spc="-155" dirty="0">
                <a:latin typeface="Arial"/>
                <a:cs typeface="Arial"/>
              </a:rPr>
              <a:t>s</a:t>
            </a:r>
            <a:r>
              <a:rPr sz="1400" spc="-85" dirty="0">
                <a:latin typeface="Arial"/>
                <a:cs typeface="Arial"/>
              </a:rPr>
              <a:t>e</a:t>
            </a:r>
            <a:r>
              <a:rPr sz="1400" spc="-45" dirty="0">
                <a:latin typeface="Arial"/>
                <a:cs typeface="Arial"/>
              </a:rPr>
              <a:t>n</a:t>
            </a:r>
            <a:r>
              <a:rPr sz="1400" spc="-120" dirty="0">
                <a:latin typeface="Arial"/>
                <a:cs typeface="Arial"/>
              </a:rPr>
              <a:t>c</a:t>
            </a:r>
            <a:r>
              <a:rPr sz="1400" spc="-50" dirty="0">
                <a:latin typeface="Arial"/>
                <a:cs typeface="Arial"/>
              </a:rPr>
              <a:t>ia</a:t>
            </a:r>
            <a:r>
              <a:rPr sz="1400" spc="-75" dirty="0">
                <a:latin typeface="Arial"/>
                <a:cs typeface="Arial"/>
              </a:rPr>
              <a:t> </a:t>
            </a:r>
            <a:r>
              <a:rPr sz="1400" spc="-45" dirty="0">
                <a:latin typeface="Arial"/>
                <a:cs typeface="Arial"/>
              </a:rPr>
              <a:t>d</a:t>
            </a:r>
            <a:r>
              <a:rPr sz="1400" spc="-85" dirty="0">
                <a:latin typeface="Arial"/>
                <a:cs typeface="Arial"/>
              </a:rPr>
              <a:t>e</a:t>
            </a:r>
            <a:r>
              <a:rPr sz="1400" spc="-75" dirty="0">
                <a:latin typeface="Arial"/>
                <a:cs typeface="Arial"/>
              </a:rPr>
              <a:t> </a:t>
            </a:r>
            <a:r>
              <a:rPr sz="1400" spc="-135" dirty="0">
                <a:latin typeface="Arial"/>
                <a:cs typeface="Arial"/>
              </a:rPr>
              <a:t>V</a:t>
            </a:r>
            <a:r>
              <a:rPr sz="1400" spc="-150" dirty="0">
                <a:latin typeface="Arial"/>
                <a:cs typeface="Arial"/>
              </a:rPr>
              <a:t>D</a:t>
            </a:r>
            <a:r>
              <a:rPr sz="1400" spc="-220" dirty="0">
                <a:latin typeface="Arial"/>
                <a:cs typeface="Arial"/>
              </a:rPr>
              <a:t>P</a:t>
            </a:r>
            <a:r>
              <a:rPr sz="1400" spc="-135" dirty="0">
                <a:latin typeface="Arial"/>
                <a:cs typeface="Arial"/>
              </a:rPr>
              <a:t>V</a:t>
            </a:r>
            <a:r>
              <a:rPr sz="1400" spc="-70" dirty="0">
                <a:latin typeface="Arial"/>
                <a:cs typeface="Arial"/>
              </a:rPr>
              <a:t>2</a:t>
            </a:r>
            <a:endParaRPr sz="1400" dirty="0">
              <a:latin typeface="Arial"/>
              <a:cs typeface="Arial"/>
            </a:endParaRPr>
          </a:p>
        </p:txBody>
      </p:sp>
      <p:sp>
        <p:nvSpPr>
          <p:cNvPr id="34" name="object 34"/>
          <p:cNvSpPr txBox="1"/>
          <p:nvPr/>
        </p:nvSpPr>
        <p:spPr>
          <a:xfrm>
            <a:off x="8571119" y="4573523"/>
            <a:ext cx="1134745" cy="452120"/>
          </a:xfrm>
          <a:prstGeom prst="rect">
            <a:avLst/>
          </a:prstGeom>
        </p:spPr>
        <p:txBody>
          <a:bodyPr vert="horz" wrap="square" lIns="0" tIns="12700" rIns="0" bIns="0" rtlCol="0">
            <a:spAutoFit/>
          </a:bodyPr>
          <a:lstStyle/>
          <a:p>
            <a:pPr marL="282575" marR="5080" indent="-270510">
              <a:lnSpc>
                <a:spcPct val="100000"/>
              </a:lnSpc>
              <a:spcBef>
                <a:spcPts val="100"/>
              </a:spcBef>
            </a:pPr>
            <a:r>
              <a:rPr sz="1400" spc="-204" dirty="0">
                <a:latin typeface="Arial"/>
                <a:cs typeface="Arial"/>
              </a:rPr>
              <a:t>P</a:t>
            </a:r>
            <a:r>
              <a:rPr sz="1400" spc="-140" dirty="0">
                <a:latin typeface="Arial"/>
                <a:cs typeface="Arial"/>
              </a:rPr>
              <a:t>a</a:t>
            </a:r>
            <a:r>
              <a:rPr sz="1400" spc="-10" dirty="0">
                <a:latin typeface="Arial"/>
                <a:cs typeface="Arial"/>
              </a:rPr>
              <a:t>r</a:t>
            </a:r>
            <a:r>
              <a:rPr sz="1400" spc="-110" dirty="0">
                <a:latin typeface="Arial"/>
                <a:cs typeface="Arial"/>
              </a:rPr>
              <a:t>a</a:t>
            </a:r>
            <a:r>
              <a:rPr sz="1400" spc="20" dirty="0">
                <a:latin typeface="Arial"/>
                <a:cs typeface="Arial"/>
              </a:rPr>
              <a:t>r</a:t>
            </a:r>
            <a:r>
              <a:rPr sz="1400" spc="-80" dirty="0">
                <a:latin typeface="Arial"/>
                <a:cs typeface="Arial"/>
              </a:rPr>
              <a:t> </a:t>
            </a:r>
            <a:r>
              <a:rPr sz="1400" spc="-114" dirty="0">
                <a:latin typeface="Arial"/>
                <a:cs typeface="Arial"/>
              </a:rPr>
              <a:t>c</a:t>
            </a:r>
            <a:r>
              <a:rPr sz="1400" spc="-135" dirty="0">
                <a:latin typeface="Arial"/>
                <a:cs typeface="Arial"/>
              </a:rPr>
              <a:t>V</a:t>
            </a:r>
            <a:r>
              <a:rPr sz="1400" spc="-150" dirty="0">
                <a:latin typeface="Arial"/>
                <a:cs typeface="Arial"/>
              </a:rPr>
              <a:t>D</a:t>
            </a:r>
            <a:r>
              <a:rPr sz="1400" spc="-220" dirty="0">
                <a:latin typeface="Arial"/>
                <a:cs typeface="Arial"/>
              </a:rPr>
              <a:t>P</a:t>
            </a:r>
            <a:r>
              <a:rPr sz="1400" spc="-135" dirty="0">
                <a:latin typeface="Arial"/>
                <a:cs typeface="Arial"/>
              </a:rPr>
              <a:t>V</a:t>
            </a:r>
            <a:r>
              <a:rPr sz="1400" spc="-70" dirty="0">
                <a:latin typeface="Arial"/>
                <a:cs typeface="Arial"/>
              </a:rPr>
              <a:t>1</a:t>
            </a:r>
            <a:r>
              <a:rPr sz="1400" spc="-75" dirty="0">
                <a:latin typeface="Arial"/>
                <a:cs typeface="Arial"/>
              </a:rPr>
              <a:t> </a:t>
            </a:r>
            <a:endParaRPr lang="es-ES" sz="1400" spc="-75" dirty="0">
              <a:latin typeface="Arial"/>
              <a:cs typeface="Arial"/>
            </a:endParaRPr>
          </a:p>
          <a:p>
            <a:pPr marL="282575" marR="5080" indent="-270510">
              <a:lnSpc>
                <a:spcPct val="100000"/>
              </a:lnSpc>
              <a:spcBef>
                <a:spcPts val="100"/>
              </a:spcBef>
            </a:pPr>
            <a:r>
              <a:rPr lang="es-MX" sz="1400" spc="-50" dirty="0">
                <a:latin typeface="Arial"/>
                <a:cs typeface="Arial"/>
              </a:rPr>
              <a:t>     y</a:t>
            </a:r>
            <a:r>
              <a:rPr sz="1400" spc="-50" dirty="0">
                <a:latin typeface="Arial"/>
                <a:cs typeface="Arial"/>
              </a:rPr>
              <a:t>  </a:t>
            </a:r>
            <a:r>
              <a:rPr sz="1400" spc="-140" dirty="0">
                <a:latin typeface="Arial"/>
                <a:cs typeface="Arial"/>
              </a:rPr>
              <a:t>cVDPV3</a:t>
            </a:r>
            <a:endParaRPr sz="1400" dirty="0">
              <a:latin typeface="Arial"/>
              <a:cs typeface="Arial"/>
            </a:endParaRPr>
          </a:p>
        </p:txBody>
      </p:sp>
      <p:sp>
        <p:nvSpPr>
          <p:cNvPr id="35" name="object 35"/>
          <p:cNvSpPr txBox="1"/>
          <p:nvPr/>
        </p:nvSpPr>
        <p:spPr>
          <a:xfrm>
            <a:off x="10361816" y="4680204"/>
            <a:ext cx="1677783" cy="885190"/>
          </a:xfrm>
          <a:prstGeom prst="rect">
            <a:avLst/>
          </a:prstGeom>
        </p:spPr>
        <p:txBody>
          <a:bodyPr vert="horz" wrap="square" lIns="0" tIns="10160" rIns="0" bIns="0" rtlCol="0">
            <a:spAutoFit/>
          </a:bodyPr>
          <a:lstStyle/>
          <a:p>
            <a:pPr marL="12065" marR="5080" algn="ctr">
              <a:lnSpc>
                <a:spcPct val="101000"/>
              </a:lnSpc>
              <a:spcBef>
                <a:spcPts val="80"/>
              </a:spcBef>
            </a:pPr>
            <a:r>
              <a:rPr sz="1400" spc="-210" dirty="0">
                <a:latin typeface="Arial"/>
                <a:cs typeface="Arial"/>
              </a:rPr>
              <a:t>V</a:t>
            </a:r>
            <a:r>
              <a:rPr sz="1400" spc="-114" dirty="0">
                <a:latin typeface="Arial"/>
                <a:cs typeface="Arial"/>
              </a:rPr>
              <a:t>a</a:t>
            </a:r>
            <a:r>
              <a:rPr sz="1400" spc="10" dirty="0">
                <a:latin typeface="Arial"/>
                <a:cs typeface="Arial"/>
              </a:rPr>
              <a:t>li</a:t>
            </a:r>
            <a:r>
              <a:rPr sz="1400" spc="-45" dirty="0">
                <a:latin typeface="Arial"/>
                <a:cs typeface="Arial"/>
              </a:rPr>
              <a:t>d</a:t>
            </a:r>
            <a:r>
              <a:rPr sz="1400" spc="-110" dirty="0">
                <a:latin typeface="Arial"/>
                <a:cs typeface="Arial"/>
              </a:rPr>
              <a:t>a</a:t>
            </a:r>
            <a:r>
              <a:rPr sz="1400" spc="20" dirty="0">
                <a:latin typeface="Arial"/>
                <a:cs typeface="Arial"/>
              </a:rPr>
              <a:t>r</a:t>
            </a:r>
            <a:r>
              <a:rPr sz="1400" spc="-80" dirty="0">
                <a:latin typeface="Arial"/>
                <a:cs typeface="Arial"/>
              </a:rPr>
              <a:t> </a:t>
            </a:r>
            <a:r>
              <a:rPr sz="1400" spc="-110" dirty="0">
                <a:latin typeface="Arial"/>
                <a:cs typeface="Arial"/>
              </a:rPr>
              <a:t>a</a:t>
            </a:r>
            <a:r>
              <a:rPr sz="1400" spc="-45" dirty="0">
                <a:latin typeface="Arial"/>
                <a:cs typeface="Arial"/>
              </a:rPr>
              <a:t>u</a:t>
            </a:r>
            <a:r>
              <a:rPr sz="1400" spc="-155" dirty="0">
                <a:latin typeface="Arial"/>
                <a:cs typeface="Arial"/>
              </a:rPr>
              <a:t>s</a:t>
            </a:r>
            <a:r>
              <a:rPr sz="1400" spc="-85" dirty="0">
                <a:latin typeface="Arial"/>
                <a:cs typeface="Arial"/>
              </a:rPr>
              <a:t>e</a:t>
            </a:r>
            <a:r>
              <a:rPr sz="1400" spc="-45" dirty="0">
                <a:latin typeface="Arial"/>
                <a:cs typeface="Arial"/>
              </a:rPr>
              <a:t>n</a:t>
            </a:r>
            <a:r>
              <a:rPr sz="1400" spc="-114" dirty="0">
                <a:latin typeface="Arial"/>
                <a:cs typeface="Arial"/>
              </a:rPr>
              <a:t>c</a:t>
            </a:r>
            <a:r>
              <a:rPr sz="1400" spc="10" dirty="0">
                <a:latin typeface="Arial"/>
                <a:cs typeface="Arial"/>
              </a:rPr>
              <a:t>i</a:t>
            </a:r>
            <a:r>
              <a:rPr sz="1400" spc="-110" dirty="0">
                <a:latin typeface="Arial"/>
                <a:cs typeface="Arial"/>
              </a:rPr>
              <a:t>a</a:t>
            </a:r>
            <a:r>
              <a:rPr sz="1400" spc="-75" dirty="0">
                <a:latin typeface="Arial"/>
                <a:cs typeface="Arial"/>
              </a:rPr>
              <a:t> </a:t>
            </a:r>
            <a:r>
              <a:rPr sz="1400" spc="-45" dirty="0">
                <a:latin typeface="Arial"/>
                <a:cs typeface="Arial"/>
              </a:rPr>
              <a:t>d</a:t>
            </a:r>
            <a:r>
              <a:rPr sz="1400" spc="-55" dirty="0">
                <a:latin typeface="Arial"/>
                <a:cs typeface="Arial"/>
              </a:rPr>
              <a:t>e  </a:t>
            </a:r>
            <a:r>
              <a:rPr sz="1400" spc="-114" dirty="0">
                <a:latin typeface="Arial"/>
                <a:cs typeface="Arial"/>
              </a:rPr>
              <a:t>c</a:t>
            </a:r>
            <a:r>
              <a:rPr sz="1400" spc="-140" dirty="0">
                <a:latin typeface="Arial"/>
                <a:cs typeface="Arial"/>
              </a:rPr>
              <a:t>V</a:t>
            </a:r>
            <a:r>
              <a:rPr sz="1400" spc="-150" dirty="0">
                <a:latin typeface="Arial"/>
                <a:cs typeface="Arial"/>
              </a:rPr>
              <a:t>D</a:t>
            </a:r>
            <a:r>
              <a:rPr sz="1400" spc="-225" dirty="0">
                <a:latin typeface="Arial"/>
                <a:cs typeface="Arial"/>
              </a:rPr>
              <a:t>P</a:t>
            </a:r>
            <a:r>
              <a:rPr sz="1400" spc="-135" dirty="0">
                <a:latin typeface="Arial"/>
                <a:cs typeface="Arial"/>
              </a:rPr>
              <a:t>V</a:t>
            </a:r>
            <a:r>
              <a:rPr sz="1400" spc="-70" dirty="0">
                <a:latin typeface="Arial"/>
                <a:cs typeface="Arial"/>
              </a:rPr>
              <a:t>1</a:t>
            </a:r>
            <a:r>
              <a:rPr sz="1400" spc="-75" dirty="0">
                <a:latin typeface="Arial"/>
                <a:cs typeface="Arial"/>
              </a:rPr>
              <a:t> </a:t>
            </a:r>
            <a:r>
              <a:rPr sz="1400" spc="-70" dirty="0">
                <a:latin typeface="Arial"/>
                <a:cs typeface="Arial"/>
              </a:rPr>
              <a:t>y</a:t>
            </a:r>
            <a:r>
              <a:rPr sz="1400" spc="-75" dirty="0">
                <a:latin typeface="Arial"/>
                <a:cs typeface="Arial"/>
              </a:rPr>
              <a:t> </a:t>
            </a:r>
            <a:r>
              <a:rPr sz="1400" spc="-135" dirty="0">
                <a:latin typeface="Arial"/>
                <a:cs typeface="Arial"/>
              </a:rPr>
              <a:t>V</a:t>
            </a:r>
            <a:r>
              <a:rPr sz="1400" spc="-70" dirty="0">
                <a:latin typeface="Arial"/>
                <a:cs typeface="Arial"/>
              </a:rPr>
              <a:t>3</a:t>
            </a:r>
            <a:r>
              <a:rPr sz="1400" spc="-40" dirty="0">
                <a:latin typeface="Arial"/>
                <a:cs typeface="Arial"/>
              </a:rPr>
              <a:t>.</a:t>
            </a:r>
            <a:r>
              <a:rPr sz="1400" spc="-80" dirty="0">
                <a:latin typeface="Arial"/>
                <a:cs typeface="Arial"/>
              </a:rPr>
              <a:t> </a:t>
            </a:r>
            <a:endParaRPr lang="es-ES" sz="1400" spc="-80" dirty="0">
              <a:latin typeface="Arial"/>
              <a:cs typeface="Arial"/>
            </a:endParaRPr>
          </a:p>
          <a:p>
            <a:pPr marL="12065" marR="5080" algn="ctr">
              <a:lnSpc>
                <a:spcPct val="101000"/>
              </a:lnSpc>
              <a:spcBef>
                <a:spcPts val="80"/>
              </a:spcBef>
            </a:pPr>
            <a:r>
              <a:rPr sz="1400" spc="-245" dirty="0" err="1">
                <a:latin typeface="Arial"/>
                <a:cs typeface="Arial"/>
              </a:rPr>
              <a:t>P</a:t>
            </a:r>
            <a:r>
              <a:rPr sz="1400" spc="-105" dirty="0" err="1">
                <a:latin typeface="Arial"/>
                <a:cs typeface="Arial"/>
              </a:rPr>
              <a:t>a</a:t>
            </a:r>
            <a:r>
              <a:rPr sz="1400" spc="-10" dirty="0" err="1">
                <a:latin typeface="Arial"/>
                <a:cs typeface="Arial"/>
              </a:rPr>
              <a:t>r</a:t>
            </a:r>
            <a:r>
              <a:rPr sz="1400" spc="-105" dirty="0" err="1">
                <a:latin typeface="Arial"/>
                <a:cs typeface="Arial"/>
              </a:rPr>
              <a:t>a</a:t>
            </a:r>
            <a:r>
              <a:rPr sz="1400" spc="15" dirty="0" err="1">
                <a:latin typeface="Arial"/>
                <a:cs typeface="Arial"/>
              </a:rPr>
              <a:t>r</a:t>
            </a:r>
            <a:r>
              <a:rPr sz="1400" spc="15" dirty="0">
                <a:latin typeface="Arial"/>
                <a:cs typeface="Arial"/>
              </a:rPr>
              <a:t> </a:t>
            </a:r>
            <a:r>
              <a:rPr sz="1400" spc="-10" dirty="0" err="1">
                <a:latin typeface="Arial"/>
                <a:cs typeface="Arial"/>
              </a:rPr>
              <a:t>l</a:t>
            </a:r>
            <a:r>
              <a:rPr sz="1400" spc="-30" dirty="0" err="1">
                <a:latin typeface="Arial"/>
                <a:cs typeface="Arial"/>
              </a:rPr>
              <a:t>o</a:t>
            </a:r>
            <a:r>
              <a:rPr sz="1400" spc="-155" dirty="0" err="1">
                <a:latin typeface="Arial"/>
                <a:cs typeface="Arial"/>
              </a:rPr>
              <a:t>s</a:t>
            </a:r>
            <a:r>
              <a:rPr sz="1400" spc="-75" dirty="0">
                <a:latin typeface="Arial"/>
                <a:cs typeface="Arial"/>
              </a:rPr>
              <a:t> </a:t>
            </a:r>
            <a:r>
              <a:rPr sz="1400" spc="-170" dirty="0">
                <a:latin typeface="Arial"/>
                <a:cs typeface="Arial"/>
              </a:rPr>
              <a:t>O</a:t>
            </a:r>
            <a:r>
              <a:rPr sz="1400" spc="-220" dirty="0">
                <a:latin typeface="Arial"/>
                <a:cs typeface="Arial"/>
              </a:rPr>
              <a:t>P</a:t>
            </a:r>
            <a:r>
              <a:rPr sz="1400" spc="-140" dirty="0">
                <a:latin typeface="Arial"/>
                <a:cs typeface="Arial"/>
              </a:rPr>
              <a:t>V</a:t>
            </a:r>
            <a:r>
              <a:rPr sz="1400" spc="-75" dirty="0">
                <a:latin typeface="Arial"/>
                <a:cs typeface="Arial"/>
              </a:rPr>
              <a:t> </a:t>
            </a:r>
            <a:endParaRPr lang="es-ES" sz="1400" spc="-75" dirty="0">
              <a:latin typeface="Arial"/>
              <a:cs typeface="Arial"/>
            </a:endParaRPr>
          </a:p>
          <a:p>
            <a:pPr marL="12065" marR="5080" algn="ctr">
              <a:lnSpc>
                <a:spcPct val="101000"/>
              </a:lnSpc>
              <a:spcBef>
                <a:spcPts val="80"/>
              </a:spcBef>
            </a:pPr>
            <a:r>
              <a:rPr sz="1400" spc="-130" dirty="0" err="1">
                <a:latin typeface="Arial"/>
                <a:cs typeface="Arial"/>
              </a:rPr>
              <a:t>c</a:t>
            </a:r>
            <a:r>
              <a:rPr sz="1400" spc="-65" dirty="0" err="1">
                <a:latin typeface="Arial"/>
                <a:cs typeface="Arial"/>
              </a:rPr>
              <a:t>a</a:t>
            </a:r>
            <a:r>
              <a:rPr sz="1400" spc="-105" dirty="0" err="1">
                <a:latin typeface="Arial"/>
                <a:cs typeface="Arial"/>
              </a:rPr>
              <a:t>m</a:t>
            </a:r>
            <a:r>
              <a:rPr sz="1400" spc="-45" dirty="0" err="1">
                <a:latin typeface="Arial"/>
                <a:cs typeface="Arial"/>
              </a:rPr>
              <a:t>b</a:t>
            </a:r>
            <a:r>
              <a:rPr sz="1400" spc="-30" dirty="0" err="1">
                <a:latin typeface="Arial"/>
                <a:cs typeface="Arial"/>
              </a:rPr>
              <a:t>iar</a:t>
            </a:r>
            <a:r>
              <a:rPr sz="1400" spc="-80" dirty="0">
                <a:latin typeface="Arial"/>
                <a:cs typeface="Arial"/>
              </a:rPr>
              <a:t> </a:t>
            </a:r>
            <a:r>
              <a:rPr sz="1400" spc="-75" dirty="0">
                <a:latin typeface="Arial"/>
                <a:cs typeface="Arial"/>
              </a:rPr>
              <a:t>a  </a:t>
            </a:r>
            <a:r>
              <a:rPr sz="1400" spc="-135" dirty="0">
                <a:latin typeface="Arial"/>
                <a:cs typeface="Arial"/>
              </a:rPr>
              <a:t>IPV</a:t>
            </a:r>
            <a:endParaRPr sz="1400" dirty="0">
              <a:latin typeface="Arial"/>
              <a:cs typeface="Arial"/>
            </a:endParaRPr>
          </a:p>
        </p:txBody>
      </p:sp>
      <p:sp>
        <p:nvSpPr>
          <p:cNvPr id="36" name="Elipse 35">
            <a:extLst>
              <a:ext uri="{FF2B5EF4-FFF2-40B4-BE49-F238E27FC236}">
                <a16:creationId xmlns:a16="http://schemas.microsoft.com/office/drawing/2014/main" id="{08AD5EA9-CDF6-2B4B-8CA0-DA52ED04DB0D}"/>
              </a:ext>
            </a:extLst>
          </p:cNvPr>
          <p:cNvSpPr/>
          <p:nvPr/>
        </p:nvSpPr>
        <p:spPr>
          <a:xfrm>
            <a:off x="2671265" y="2091690"/>
            <a:ext cx="5458580" cy="41567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CuadroTexto 36">
            <a:extLst>
              <a:ext uri="{FF2B5EF4-FFF2-40B4-BE49-F238E27FC236}">
                <a16:creationId xmlns:a16="http://schemas.microsoft.com/office/drawing/2014/main" id="{5F7B6096-374F-6445-864D-E3A01B78173D}"/>
              </a:ext>
            </a:extLst>
          </p:cNvPr>
          <p:cNvSpPr txBox="1"/>
          <p:nvPr/>
        </p:nvSpPr>
        <p:spPr>
          <a:xfrm>
            <a:off x="6571487" y="6404349"/>
            <a:ext cx="5468112" cy="338554"/>
          </a:xfrm>
          <a:prstGeom prst="rect">
            <a:avLst/>
          </a:prstGeom>
          <a:noFill/>
        </p:spPr>
        <p:txBody>
          <a:bodyPr wrap="square" rtlCol="0">
            <a:spAutoFit/>
          </a:bodyPr>
          <a:lstStyle/>
          <a:p>
            <a:pPr algn="r"/>
            <a:r>
              <a:rPr lang="es-ES_tradnl" sz="1600" b="1" dirty="0">
                <a:solidFill>
                  <a:schemeClr val="bg1">
                    <a:lumMod val="95000"/>
                  </a:schemeClr>
                </a:solidFill>
              </a:rPr>
              <a:t>                 Carlos E. Sandoval D.      Fiduciario 2023 - 2027</a:t>
            </a:r>
          </a:p>
        </p:txBody>
      </p:sp>
      <p:sp>
        <p:nvSpPr>
          <p:cNvPr id="38" name="Rectángulo 37"/>
          <p:cNvSpPr/>
          <p:nvPr/>
        </p:nvSpPr>
        <p:spPr>
          <a:xfrm>
            <a:off x="307570" y="852289"/>
            <a:ext cx="11252661" cy="646331"/>
          </a:xfrm>
          <a:prstGeom prst="rect">
            <a:avLst/>
          </a:prstGeom>
        </p:spPr>
        <p:txBody>
          <a:bodyPr wrap="square">
            <a:spAutoFit/>
          </a:bodyPr>
          <a:lstStyle/>
          <a:p>
            <a:r>
              <a:rPr lang="es-MX" dirty="0"/>
              <a:t>Interrumpir permanentemente toda transmisión de virus en países endémicos  ( Pakistán y </a:t>
            </a:r>
            <a:r>
              <a:rPr lang="es-MX"/>
              <a:t>Afganistán)</a:t>
            </a:r>
            <a:endParaRPr lang="es-MX" dirty="0"/>
          </a:p>
          <a:p>
            <a:r>
              <a:rPr lang="es-MX" dirty="0"/>
              <a:t>Parar la transmisión Polio virus derivados de vacuna circulantes (</a:t>
            </a:r>
            <a:r>
              <a:rPr lang="es-MX" dirty="0" err="1"/>
              <a:t>cVDPV</a:t>
            </a:r>
            <a:r>
              <a:rPr lang="es-MX" dirty="0"/>
              <a:t>)  y prevenir brotes en países no-endémicos</a:t>
            </a:r>
          </a:p>
        </p:txBody>
      </p:sp>
    </p:spTree>
    <p:extLst>
      <p:ext uri="{BB962C8B-B14F-4D97-AF65-F5344CB8AC3E}">
        <p14:creationId xmlns:p14="http://schemas.microsoft.com/office/powerpoint/2010/main" val="14613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4800" y="137587"/>
            <a:ext cx="10210800" cy="564181"/>
          </a:xfrm>
          <a:prstGeom prst="rect">
            <a:avLst/>
          </a:prstGeom>
        </p:spPr>
        <p:txBody>
          <a:bodyPr vert="horz" wrap="square" lIns="0" tIns="10085" rIns="0" bIns="0" rtlCol="0">
            <a:spAutoFit/>
          </a:bodyPr>
          <a:lstStyle/>
          <a:p>
            <a:pPr marL="11206" defTabSz="806867">
              <a:spcBef>
                <a:spcPts val="79"/>
              </a:spcBef>
            </a:pPr>
            <a:r>
              <a:rPr sz="3600" spc="-4" dirty="0">
                <a:latin typeface="Arial Narrow"/>
                <a:cs typeface="Arial Narrow"/>
              </a:rPr>
              <a:t>POLIO</a:t>
            </a:r>
            <a:r>
              <a:rPr sz="3600" spc="-35" dirty="0">
                <a:latin typeface="Arial Narrow"/>
                <a:cs typeface="Arial Narrow"/>
              </a:rPr>
              <a:t> </a:t>
            </a:r>
            <a:r>
              <a:rPr sz="3600" spc="-22" dirty="0">
                <a:latin typeface="Arial Narrow"/>
                <a:cs typeface="Arial Narrow"/>
              </a:rPr>
              <a:t>ERADICATION</a:t>
            </a:r>
            <a:r>
              <a:rPr sz="3600" spc="-40" dirty="0">
                <a:latin typeface="Arial Narrow"/>
                <a:cs typeface="Arial Narrow"/>
              </a:rPr>
              <a:t> </a:t>
            </a:r>
            <a:r>
              <a:rPr sz="3600" spc="-26" dirty="0">
                <a:latin typeface="Arial Narrow"/>
                <a:cs typeface="Arial Narrow"/>
              </a:rPr>
              <a:t>STRATEGY</a:t>
            </a:r>
            <a:r>
              <a:rPr sz="3600" spc="-88" dirty="0">
                <a:latin typeface="Arial Narrow"/>
                <a:cs typeface="Arial Narrow"/>
              </a:rPr>
              <a:t> </a:t>
            </a:r>
            <a:r>
              <a:rPr sz="3600" spc="-13" dirty="0">
                <a:latin typeface="Arial Narrow"/>
                <a:cs typeface="Arial Narrow"/>
              </a:rPr>
              <a:t>2022-2026</a:t>
            </a:r>
            <a:endParaRPr sz="3600" dirty="0">
              <a:latin typeface="Arial Narrow"/>
              <a:cs typeface="Arial Narrow"/>
            </a:endParaRPr>
          </a:p>
        </p:txBody>
      </p:sp>
      <p:pic>
        <p:nvPicPr>
          <p:cNvPr id="8" name="object 8"/>
          <p:cNvPicPr/>
          <p:nvPr/>
        </p:nvPicPr>
        <p:blipFill>
          <a:blip r:embed="rId3" cstate="print"/>
          <a:stretch>
            <a:fillRect/>
          </a:stretch>
        </p:blipFill>
        <p:spPr>
          <a:xfrm>
            <a:off x="9369560" y="5567018"/>
            <a:ext cx="2292080" cy="567549"/>
          </a:xfrm>
          <a:prstGeom prst="rect">
            <a:avLst/>
          </a:prstGeom>
        </p:spPr>
      </p:pic>
      <p:pic>
        <p:nvPicPr>
          <p:cNvPr id="9" name="object 9"/>
          <p:cNvPicPr/>
          <p:nvPr/>
        </p:nvPicPr>
        <p:blipFill>
          <a:blip r:embed="rId4" cstate="print"/>
          <a:stretch>
            <a:fillRect/>
          </a:stretch>
        </p:blipFill>
        <p:spPr>
          <a:xfrm>
            <a:off x="152400" y="945843"/>
            <a:ext cx="4495800" cy="5759757"/>
          </a:xfrm>
          <a:prstGeom prst="rect">
            <a:avLst/>
          </a:prstGeom>
        </p:spPr>
      </p:pic>
      <p:sp>
        <p:nvSpPr>
          <p:cNvPr id="10" name="object 10"/>
          <p:cNvSpPr txBox="1"/>
          <p:nvPr/>
        </p:nvSpPr>
        <p:spPr>
          <a:xfrm>
            <a:off x="5177878" y="1752600"/>
            <a:ext cx="6266764" cy="1730632"/>
          </a:xfrm>
          <a:prstGeom prst="rect">
            <a:avLst/>
          </a:prstGeom>
        </p:spPr>
        <p:txBody>
          <a:bodyPr vert="horz" wrap="square" lIns="0" tIns="11206" rIns="0" bIns="0" rtlCol="0">
            <a:spAutoFit/>
          </a:bodyPr>
          <a:lstStyle/>
          <a:p>
            <a:pPr marR="575453" algn="ctr" defTabSz="806867">
              <a:spcBef>
                <a:spcPts val="88"/>
              </a:spcBef>
            </a:pPr>
            <a:r>
              <a:rPr lang="es-MX" sz="3600" b="1" spc="-4" dirty="0">
                <a:solidFill>
                  <a:srgbClr val="1B1A11"/>
                </a:solidFill>
                <a:latin typeface="Arial"/>
                <a:cs typeface="Arial"/>
              </a:rPr>
              <a:t>Retos del 2023</a:t>
            </a:r>
            <a:endParaRPr sz="3600" dirty="0">
              <a:solidFill>
                <a:prstClr val="black"/>
              </a:solidFill>
              <a:latin typeface="Arial"/>
              <a:cs typeface="Arial"/>
            </a:endParaRPr>
          </a:p>
          <a:p>
            <a:pPr marL="11206" marR="4483" defTabSz="806867">
              <a:lnSpc>
                <a:spcPct val="101099"/>
              </a:lnSpc>
              <a:spcBef>
                <a:spcPts val="2299"/>
              </a:spcBef>
              <a:tabLst>
                <a:tab pos="1553218" algn="l"/>
              </a:tabLst>
            </a:pPr>
            <a:r>
              <a:rPr lang="es-MX" sz="2800" b="1" u="heavy" spc="9" dirty="0">
                <a:solidFill>
                  <a:srgbClr val="1B1A11"/>
                </a:solidFill>
                <a:uFill>
                  <a:solidFill>
                    <a:srgbClr val="1B1A11"/>
                  </a:solidFill>
                </a:uFill>
                <a:latin typeface="Arial"/>
                <a:cs typeface="Arial"/>
              </a:rPr>
              <a:t>Reto</a:t>
            </a:r>
            <a:r>
              <a:rPr sz="2800" b="1" u="heavy" spc="-9" dirty="0">
                <a:solidFill>
                  <a:srgbClr val="1B1A11"/>
                </a:solidFill>
                <a:uFill>
                  <a:solidFill>
                    <a:srgbClr val="1B1A11"/>
                  </a:solidFill>
                </a:uFill>
                <a:latin typeface="Arial"/>
                <a:cs typeface="Arial"/>
              </a:rPr>
              <a:t> </a:t>
            </a:r>
            <a:r>
              <a:rPr sz="2800" b="1" u="heavy" spc="9" dirty="0">
                <a:solidFill>
                  <a:srgbClr val="1B1A11"/>
                </a:solidFill>
                <a:uFill>
                  <a:solidFill>
                    <a:srgbClr val="1B1A11"/>
                  </a:solidFill>
                </a:uFill>
                <a:latin typeface="Arial"/>
                <a:cs typeface="Arial"/>
              </a:rPr>
              <a:t>1</a:t>
            </a:r>
            <a:r>
              <a:rPr sz="2800" b="1" spc="9" dirty="0">
                <a:solidFill>
                  <a:srgbClr val="1B1A11"/>
                </a:solidFill>
                <a:latin typeface="Arial"/>
                <a:cs typeface="Arial"/>
              </a:rPr>
              <a:t>:	</a:t>
            </a:r>
            <a:r>
              <a:rPr lang="es-MX" sz="2800" spc="9" dirty="0">
                <a:solidFill>
                  <a:srgbClr val="1B1A11"/>
                </a:solidFill>
                <a:latin typeface="Arial"/>
                <a:cs typeface="Arial"/>
              </a:rPr>
              <a:t>Detener la transmisión del poliovirus salvaje tipo 1</a:t>
            </a:r>
            <a:endParaRPr sz="2800" spc="9" dirty="0">
              <a:solidFill>
                <a:srgbClr val="1B1A11"/>
              </a:solidFill>
              <a:latin typeface="Arial"/>
              <a:cs typeface="Arial"/>
            </a:endParaRPr>
          </a:p>
        </p:txBody>
      </p:sp>
      <p:sp>
        <p:nvSpPr>
          <p:cNvPr id="13" name="object 13"/>
          <p:cNvSpPr txBox="1">
            <a:spLocks noGrp="1"/>
          </p:cNvSpPr>
          <p:nvPr>
            <p:ph type="sldNum" sz="quarter" idx="7"/>
          </p:nvPr>
        </p:nvSpPr>
        <p:spPr>
          <a:xfrm>
            <a:off x="12530681" y="5228481"/>
            <a:ext cx="536524" cy="115409"/>
          </a:xfrm>
          <a:prstGeom prst="rect">
            <a:avLst/>
          </a:prstGeom>
        </p:spPr>
        <p:txBody>
          <a:bodyPr vert="horz" wrap="square" lIns="0" tIns="6724" rIns="0" bIns="0" rtlCol="0">
            <a:spAutoFit/>
          </a:bodyPr>
          <a:lstStyle/>
          <a:p>
            <a:pPr marL="52110" defTabSz="806867">
              <a:spcBef>
                <a:spcPts val="53"/>
              </a:spcBef>
            </a:pPr>
            <a:r>
              <a:rPr spc="4" dirty="0"/>
              <a:t>TITLE</a:t>
            </a:r>
            <a:r>
              <a:rPr spc="115" dirty="0"/>
              <a:t> </a:t>
            </a:r>
            <a:r>
              <a:rPr dirty="0"/>
              <a:t>|</a:t>
            </a:r>
            <a:r>
              <a:rPr spc="128" dirty="0"/>
              <a:t> </a:t>
            </a:r>
            <a:fld id="{81D60167-4931-47E6-BA6A-407CBD079E47}" type="slidenum">
              <a:rPr spc="4" dirty="0"/>
              <a:pPr marL="52110" defTabSz="806867">
                <a:spcBef>
                  <a:spcPts val="53"/>
                </a:spcBef>
              </a:pPr>
              <a:t>11</a:t>
            </a:fld>
            <a:endParaRPr spc="4" dirty="0"/>
          </a:p>
        </p:txBody>
      </p:sp>
      <p:sp>
        <p:nvSpPr>
          <p:cNvPr id="3" name="Rectángulo 2"/>
          <p:cNvSpPr/>
          <p:nvPr/>
        </p:nvSpPr>
        <p:spPr>
          <a:xfrm>
            <a:off x="5148975" y="3100463"/>
            <a:ext cx="6096000" cy="2128018"/>
          </a:xfrm>
          <a:prstGeom prst="rect">
            <a:avLst/>
          </a:prstGeom>
        </p:spPr>
        <p:txBody>
          <a:bodyPr>
            <a:spAutoFit/>
          </a:bodyPr>
          <a:lstStyle/>
          <a:p>
            <a:pPr marL="11206" marR="4483" lvl="0" defTabSz="806867">
              <a:lnSpc>
                <a:spcPct val="101099"/>
              </a:lnSpc>
              <a:spcBef>
                <a:spcPts val="2299"/>
              </a:spcBef>
              <a:tabLst>
                <a:tab pos="1553218" algn="l"/>
              </a:tabLst>
            </a:pPr>
            <a:endParaRPr lang="es-MX" sz="2800" dirty="0">
              <a:solidFill>
                <a:prstClr val="black"/>
              </a:solidFill>
              <a:latin typeface="Arial"/>
              <a:cs typeface="Arial"/>
            </a:endParaRPr>
          </a:p>
          <a:p>
            <a:pPr marL="11206" marR="4483" lvl="0" defTabSz="806867">
              <a:lnSpc>
                <a:spcPct val="101099"/>
              </a:lnSpc>
              <a:spcBef>
                <a:spcPts val="2299"/>
              </a:spcBef>
              <a:tabLst>
                <a:tab pos="1553218" algn="l"/>
              </a:tabLst>
            </a:pPr>
            <a:r>
              <a:rPr lang="es-MX" sz="2800" b="1" u="heavy" spc="9" dirty="0">
                <a:solidFill>
                  <a:srgbClr val="1B1A11"/>
                </a:solidFill>
                <a:uFill>
                  <a:solidFill>
                    <a:srgbClr val="1B1A11"/>
                  </a:solidFill>
                </a:uFill>
                <a:latin typeface="Arial"/>
                <a:cs typeface="Arial"/>
              </a:rPr>
              <a:t>Reto</a:t>
            </a:r>
            <a:r>
              <a:rPr lang="es-MX" sz="2800" b="1" u="heavy" spc="-9" dirty="0">
                <a:solidFill>
                  <a:srgbClr val="1B1A11"/>
                </a:solidFill>
                <a:uFill>
                  <a:solidFill>
                    <a:srgbClr val="1B1A11"/>
                  </a:solidFill>
                </a:uFill>
                <a:latin typeface="Arial"/>
                <a:cs typeface="Arial"/>
              </a:rPr>
              <a:t> </a:t>
            </a:r>
            <a:r>
              <a:rPr lang="es-MX" sz="2800" b="1" u="heavy" spc="9" dirty="0">
                <a:solidFill>
                  <a:srgbClr val="1B1A11"/>
                </a:solidFill>
                <a:uFill>
                  <a:solidFill>
                    <a:srgbClr val="1B1A11"/>
                  </a:solidFill>
                </a:uFill>
                <a:latin typeface="Arial"/>
                <a:cs typeface="Arial"/>
              </a:rPr>
              <a:t>2</a:t>
            </a:r>
            <a:r>
              <a:rPr lang="es-MX" sz="2800" spc="9" dirty="0">
                <a:solidFill>
                  <a:srgbClr val="1B1A11"/>
                </a:solidFill>
                <a:latin typeface="Arial"/>
                <a:cs typeface="Arial"/>
              </a:rPr>
              <a:t>:	Detener la transmisión del </a:t>
            </a:r>
            <a:r>
              <a:rPr lang="es-MX" sz="2800" spc="9" dirty="0" err="1">
                <a:solidFill>
                  <a:srgbClr val="1B1A11"/>
                </a:solidFill>
                <a:latin typeface="Arial"/>
                <a:cs typeface="Arial"/>
              </a:rPr>
              <a:t>poliovirus</a:t>
            </a:r>
            <a:r>
              <a:rPr lang="es-MX" sz="2800" spc="9" dirty="0">
                <a:solidFill>
                  <a:srgbClr val="1B1A11"/>
                </a:solidFill>
                <a:latin typeface="Arial"/>
                <a:cs typeface="Arial"/>
              </a:rPr>
              <a:t> tipo 2 circulante derivado de la vacuna</a:t>
            </a:r>
          </a:p>
        </p:txBody>
      </p:sp>
    </p:spTree>
    <p:extLst>
      <p:ext uri="{BB962C8B-B14F-4D97-AF65-F5344CB8AC3E}">
        <p14:creationId xmlns:p14="http://schemas.microsoft.com/office/powerpoint/2010/main" val="57951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52400" y="762000"/>
            <a:ext cx="8208754" cy="5472503"/>
          </a:xfrm>
          <a:prstGeom prst="rect">
            <a:avLst/>
          </a:prstGeom>
        </p:spPr>
      </p:pic>
      <p:pic>
        <p:nvPicPr>
          <p:cNvPr id="7" name="Imagen 6"/>
          <p:cNvPicPr>
            <a:picLocks noChangeAspect="1"/>
          </p:cNvPicPr>
          <p:nvPr/>
        </p:nvPicPr>
        <p:blipFill>
          <a:blip r:embed="rId4"/>
          <a:stretch>
            <a:fillRect/>
          </a:stretch>
        </p:blipFill>
        <p:spPr>
          <a:xfrm>
            <a:off x="8767616" y="1022444"/>
            <a:ext cx="2809890" cy="3467096"/>
          </a:xfrm>
          <a:prstGeom prst="rect">
            <a:avLst/>
          </a:prstGeom>
        </p:spPr>
      </p:pic>
      <p:sp>
        <p:nvSpPr>
          <p:cNvPr id="8" name="Rectángulo 7"/>
          <p:cNvSpPr/>
          <p:nvPr/>
        </p:nvSpPr>
        <p:spPr>
          <a:xfrm>
            <a:off x="6705600" y="46482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Estadísticas  POLIO ERRADICACION</a:t>
            </a:r>
          </a:p>
        </p:txBody>
      </p:sp>
    </p:spTree>
    <p:extLst>
      <p:ext uri="{BB962C8B-B14F-4D97-AF65-F5344CB8AC3E}">
        <p14:creationId xmlns:p14="http://schemas.microsoft.com/office/powerpoint/2010/main" val="186083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1" y="6406895"/>
            <a:ext cx="12189460" cy="451484"/>
            <a:chOff x="-1" y="6406895"/>
            <a:chExt cx="12189460" cy="451484"/>
          </a:xfrm>
        </p:grpSpPr>
        <p:pic>
          <p:nvPicPr>
            <p:cNvPr id="5" name="object 5"/>
            <p:cNvPicPr/>
            <p:nvPr/>
          </p:nvPicPr>
          <p:blipFill>
            <a:blip r:embed="rId3" cstate="print"/>
            <a:stretch>
              <a:fillRect/>
            </a:stretch>
          </p:blipFill>
          <p:spPr>
            <a:xfrm>
              <a:off x="0" y="6406895"/>
              <a:ext cx="12188952" cy="451104"/>
            </a:xfrm>
            <a:prstGeom prst="rect">
              <a:avLst/>
            </a:prstGeom>
          </p:spPr>
        </p:pic>
        <p:pic>
          <p:nvPicPr>
            <p:cNvPr id="6" name="object 6"/>
            <p:cNvPicPr/>
            <p:nvPr/>
          </p:nvPicPr>
          <p:blipFill>
            <a:blip r:embed="rId4" cstate="print"/>
            <a:stretch>
              <a:fillRect/>
            </a:stretch>
          </p:blipFill>
          <p:spPr>
            <a:xfrm>
              <a:off x="0" y="6406895"/>
              <a:ext cx="8116824" cy="451104"/>
            </a:xfrm>
            <a:prstGeom prst="rect">
              <a:avLst/>
            </a:prstGeom>
          </p:spPr>
        </p:pic>
        <p:sp>
          <p:nvSpPr>
            <p:cNvPr id="7" name="object 7"/>
            <p:cNvSpPr/>
            <p:nvPr/>
          </p:nvSpPr>
          <p:spPr>
            <a:xfrm>
              <a:off x="-1" y="6408739"/>
              <a:ext cx="12189460" cy="449580"/>
            </a:xfrm>
            <a:custGeom>
              <a:avLst/>
              <a:gdLst/>
              <a:ahLst/>
              <a:cxnLst/>
              <a:rect l="l" t="t" r="r" b="b"/>
              <a:pathLst>
                <a:path w="12189460" h="449579">
                  <a:moveTo>
                    <a:pt x="12188951" y="0"/>
                  </a:moveTo>
                  <a:lnTo>
                    <a:pt x="0" y="0"/>
                  </a:lnTo>
                  <a:lnTo>
                    <a:pt x="0" y="449260"/>
                  </a:lnTo>
                  <a:lnTo>
                    <a:pt x="12188951" y="449260"/>
                  </a:lnTo>
                  <a:lnTo>
                    <a:pt x="12188951" y="0"/>
                  </a:lnTo>
                  <a:close/>
                </a:path>
              </a:pathLst>
            </a:custGeom>
            <a:solidFill>
              <a:srgbClr val="EF1527"/>
            </a:solidFill>
          </p:spPr>
          <p:txBody>
            <a:bodyPr wrap="square" lIns="0" tIns="0" rIns="0" bIns="0" rtlCol="0"/>
            <a:lstStyle/>
            <a:p>
              <a:endParaRPr/>
            </a:p>
          </p:txBody>
        </p:sp>
      </p:grpSp>
      <p:sp>
        <p:nvSpPr>
          <p:cNvPr id="2" name="object 2"/>
          <p:cNvSpPr txBox="1">
            <a:spLocks noGrp="1"/>
          </p:cNvSpPr>
          <p:nvPr>
            <p:ph type="title"/>
          </p:nvPr>
        </p:nvSpPr>
        <p:spPr>
          <a:xfrm>
            <a:off x="7844859" y="500888"/>
            <a:ext cx="4118541" cy="2307939"/>
          </a:xfrm>
          <a:prstGeom prst="rect">
            <a:avLst/>
          </a:prstGeom>
        </p:spPr>
        <p:txBody>
          <a:bodyPr vert="horz" wrap="square" lIns="0" tIns="64135" rIns="0" bIns="0" rtlCol="0">
            <a:spAutoFit/>
          </a:bodyPr>
          <a:lstStyle/>
          <a:p>
            <a:pPr marL="71755" marR="64769" algn="ctr">
              <a:lnSpc>
                <a:spcPct val="89700"/>
              </a:lnSpc>
              <a:spcBef>
                <a:spcPts val="505"/>
              </a:spcBef>
            </a:pPr>
            <a:r>
              <a:rPr sz="3300" spc="-350" dirty="0"/>
              <a:t>En</a:t>
            </a:r>
            <a:r>
              <a:rPr sz="3300" spc="-165" dirty="0"/>
              <a:t> </a:t>
            </a:r>
            <a:r>
              <a:rPr sz="3300" spc="-20" dirty="0"/>
              <a:t>l</a:t>
            </a:r>
            <a:r>
              <a:rPr sz="3300" spc="-60" dirty="0"/>
              <a:t>o</a:t>
            </a:r>
            <a:r>
              <a:rPr sz="3300" spc="-360" dirty="0"/>
              <a:t>s</a:t>
            </a:r>
            <a:r>
              <a:rPr sz="3300" spc="-170" dirty="0"/>
              <a:t> </a:t>
            </a:r>
            <a:r>
              <a:rPr sz="3300" spc="-60" dirty="0"/>
              <a:t>ú</a:t>
            </a:r>
            <a:r>
              <a:rPr sz="3300" spc="-20" dirty="0"/>
              <a:t>l</a:t>
            </a:r>
            <a:r>
              <a:rPr sz="3300" spc="180" dirty="0"/>
              <a:t>t</a:t>
            </a:r>
            <a:r>
              <a:rPr sz="3300" spc="25" dirty="0"/>
              <a:t>i</a:t>
            </a:r>
            <a:r>
              <a:rPr sz="3300" spc="-114" dirty="0"/>
              <a:t>m</a:t>
            </a:r>
            <a:r>
              <a:rPr sz="3300" spc="-105" dirty="0"/>
              <a:t>o</a:t>
            </a:r>
            <a:r>
              <a:rPr sz="3300" spc="-360" dirty="0"/>
              <a:t>s</a:t>
            </a:r>
            <a:r>
              <a:rPr sz="3300" spc="-175" dirty="0"/>
              <a:t> </a:t>
            </a:r>
            <a:r>
              <a:rPr sz="3300" spc="-165" dirty="0"/>
              <a:t>2 </a:t>
            </a:r>
            <a:r>
              <a:rPr sz="3300" spc="-190" dirty="0"/>
              <a:t>a</a:t>
            </a:r>
            <a:r>
              <a:rPr sz="3300" spc="-180" dirty="0"/>
              <a:t>ñ</a:t>
            </a:r>
            <a:r>
              <a:rPr sz="3300" spc="-105" dirty="0"/>
              <a:t>o</a:t>
            </a:r>
            <a:r>
              <a:rPr sz="3300" spc="-365" dirty="0"/>
              <a:t>s</a:t>
            </a:r>
            <a:r>
              <a:rPr sz="3300" spc="-95" dirty="0"/>
              <a:t>,  </a:t>
            </a:r>
            <a:r>
              <a:rPr sz="3300" spc="-20" dirty="0"/>
              <a:t>l</a:t>
            </a:r>
            <a:r>
              <a:rPr sz="3300" spc="-60" dirty="0"/>
              <a:t>o</a:t>
            </a:r>
            <a:r>
              <a:rPr sz="3300" spc="-360" dirty="0"/>
              <a:t>s</a:t>
            </a:r>
            <a:r>
              <a:rPr sz="3300" spc="-170" dirty="0"/>
              <a:t> </a:t>
            </a:r>
            <a:r>
              <a:rPr sz="3300" spc="-5" dirty="0"/>
              <a:t>r</a:t>
            </a:r>
            <a:r>
              <a:rPr sz="3300" spc="55" dirty="0"/>
              <a:t>o</a:t>
            </a:r>
            <a:r>
              <a:rPr sz="3300" spc="-20" dirty="0"/>
              <a:t>t</a:t>
            </a:r>
            <a:r>
              <a:rPr sz="3300" spc="-260" dirty="0"/>
              <a:t>a</a:t>
            </a:r>
            <a:r>
              <a:rPr sz="3300" spc="40" dirty="0"/>
              <a:t>r</a:t>
            </a:r>
            <a:r>
              <a:rPr sz="3300" spc="35" dirty="0"/>
              <a:t>i</a:t>
            </a:r>
            <a:r>
              <a:rPr sz="3300" spc="-245" dirty="0"/>
              <a:t>o</a:t>
            </a:r>
            <a:r>
              <a:rPr sz="3300" spc="-220" dirty="0"/>
              <a:t>s</a:t>
            </a:r>
            <a:r>
              <a:rPr sz="3300" spc="-180" dirty="0"/>
              <a:t> h</a:t>
            </a:r>
            <a:r>
              <a:rPr sz="3300" spc="-190" dirty="0"/>
              <a:t>a</a:t>
            </a:r>
            <a:r>
              <a:rPr sz="3300" spc="-70" dirty="0"/>
              <a:t>n  </a:t>
            </a:r>
            <a:r>
              <a:rPr sz="3300" spc="-125" dirty="0"/>
              <a:t>comprado:</a:t>
            </a:r>
            <a:endParaRPr sz="3300" dirty="0"/>
          </a:p>
          <a:p>
            <a:pPr algn="ctr">
              <a:lnSpc>
                <a:spcPts val="6809"/>
              </a:lnSpc>
            </a:pPr>
            <a:r>
              <a:rPr sz="5900" b="1" spc="-265" dirty="0">
                <a:solidFill>
                  <a:srgbClr val="EF1527"/>
                </a:solidFill>
                <a:latin typeface="Arial"/>
                <a:cs typeface="Arial"/>
              </a:rPr>
              <a:t>391</a:t>
            </a:r>
            <a:r>
              <a:rPr lang="es-MX" sz="5900" b="1" spc="-265" dirty="0">
                <a:solidFill>
                  <a:srgbClr val="EF1527"/>
                </a:solidFill>
              </a:rPr>
              <a:t> Millones</a:t>
            </a:r>
            <a:endParaRPr sz="5900" dirty="0">
              <a:latin typeface="Arial"/>
              <a:cs typeface="Arial"/>
            </a:endParaRPr>
          </a:p>
        </p:txBody>
      </p:sp>
      <p:sp>
        <p:nvSpPr>
          <p:cNvPr id="3" name="object 3"/>
          <p:cNvSpPr txBox="1"/>
          <p:nvPr/>
        </p:nvSpPr>
        <p:spPr>
          <a:xfrm>
            <a:off x="7813364" y="2823464"/>
            <a:ext cx="4060190" cy="3080385"/>
          </a:xfrm>
          <a:prstGeom prst="rect">
            <a:avLst/>
          </a:prstGeom>
        </p:spPr>
        <p:txBody>
          <a:bodyPr vert="horz" wrap="square" lIns="0" tIns="26034" rIns="0" bIns="0" rtlCol="0">
            <a:spAutoFit/>
          </a:bodyPr>
          <a:lstStyle/>
          <a:p>
            <a:pPr marL="12700" marR="175260" algn="ctr">
              <a:lnSpc>
                <a:spcPct val="97300"/>
              </a:lnSpc>
              <a:spcBef>
                <a:spcPts val="204"/>
              </a:spcBef>
            </a:pPr>
            <a:r>
              <a:rPr sz="3300" spc="-265" dirty="0">
                <a:latin typeface="Arial"/>
                <a:cs typeface="Arial"/>
              </a:rPr>
              <a:t>D</a:t>
            </a:r>
            <a:r>
              <a:rPr sz="3300" spc="-200" dirty="0">
                <a:latin typeface="Arial"/>
                <a:cs typeface="Arial"/>
              </a:rPr>
              <a:t>o</a:t>
            </a:r>
            <a:r>
              <a:rPr sz="3300" spc="-365" dirty="0">
                <a:latin typeface="Arial"/>
                <a:cs typeface="Arial"/>
              </a:rPr>
              <a:t>s</a:t>
            </a:r>
            <a:r>
              <a:rPr sz="3300" spc="25" dirty="0">
                <a:latin typeface="Arial"/>
                <a:cs typeface="Arial"/>
              </a:rPr>
              <a:t>i</a:t>
            </a:r>
            <a:r>
              <a:rPr sz="3300" spc="-360" dirty="0">
                <a:latin typeface="Arial"/>
                <a:cs typeface="Arial"/>
              </a:rPr>
              <a:t>s</a:t>
            </a:r>
            <a:r>
              <a:rPr sz="3300" spc="-175" dirty="0">
                <a:latin typeface="Arial"/>
                <a:cs typeface="Arial"/>
              </a:rPr>
              <a:t> </a:t>
            </a:r>
            <a:r>
              <a:rPr sz="3300" spc="-150" dirty="0">
                <a:latin typeface="Arial"/>
                <a:cs typeface="Arial"/>
              </a:rPr>
              <a:t>de</a:t>
            </a:r>
            <a:r>
              <a:rPr sz="3300" spc="-175" dirty="0">
                <a:latin typeface="Arial"/>
                <a:cs typeface="Arial"/>
              </a:rPr>
              <a:t> </a:t>
            </a:r>
            <a:r>
              <a:rPr sz="3300" spc="25" dirty="0">
                <a:latin typeface="Arial"/>
                <a:cs typeface="Arial"/>
              </a:rPr>
              <a:t>l</a:t>
            </a:r>
            <a:r>
              <a:rPr sz="3300" spc="-254" dirty="0">
                <a:latin typeface="Arial"/>
                <a:cs typeface="Arial"/>
              </a:rPr>
              <a:t>a</a:t>
            </a:r>
            <a:r>
              <a:rPr sz="3300" spc="-175" dirty="0">
                <a:latin typeface="Arial"/>
                <a:cs typeface="Arial"/>
              </a:rPr>
              <a:t> </a:t>
            </a:r>
            <a:r>
              <a:rPr sz="3300" spc="-254" dirty="0">
                <a:latin typeface="Arial"/>
                <a:cs typeface="Arial"/>
              </a:rPr>
              <a:t>v</a:t>
            </a:r>
            <a:r>
              <a:rPr sz="3300" spc="-229" dirty="0">
                <a:latin typeface="Arial"/>
                <a:cs typeface="Arial"/>
              </a:rPr>
              <a:t>a</a:t>
            </a:r>
            <a:r>
              <a:rPr sz="3300" spc="-254" dirty="0">
                <a:latin typeface="Arial"/>
                <a:cs typeface="Arial"/>
              </a:rPr>
              <a:t>c</a:t>
            </a:r>
            <a:r>
              <a:rPr sz="3300" spc="-105" dirty="0">
                <a:latin typeface="Arial"/>
                <a:cs typeface="Arial"/>
              </a:rPr>
              <a:t>un</a:t>
            </a:r>
            <a:r>
              <a:rPr sz="3300" spc="-254" dirty="0">
                <a:latin typeface="Arial"/>
                <a:cs typeface="Arial"/>
              </a:rPr>
              <a:t>a</a:t>
            </a:r>
            <a:r>
              <a:rPr sz="3300" spc="-170" dirty="0">
                <a:latin typeface="Arial"/>
                <a:cs typeface="Arial"/>
              </a:rPr>
              <a:t> </a:t>
            </a:r>
            <a:r>
              <a:rPr sz="3300" spc="-35" dirty="0">
                <a:latin typeface="Arial"/>
                <a:cs typeface="Arial"/>
              </a:rPr>
              <a:t>o</a:t>
            </a:r>
            <a:r>
              <a:rPr sz="3300" spc="-95" dirty="0">
                <a:latin typeface="Arial"/>
                <a:cs typeface="Arial"/>
              </a:rPr>
              <a:t>r</a:t>
            </a:r>
            <a:r>
              <a:rPr sz="3300" spc="-260" dirty="0">
                <a:latin typeface="Arial"/>
                <a:cs typeface="Arial"/>
              </a:rPr>
              <a:t>a</a:t>
            </a:r>
            <a:r>
              <a:rPr sz="3300" spc="25" dirty="0">
                <a:latin typeface="Arial"/>
                <a:cs typeface="Arial"/>
              </a:rPr>
              <a:t>l  </a:t>
            </a:r>
            <a:r>
              <a:rPr sz="3300" spc="-180" dirty="0">
                <a:latin typeface="Arial"/>
                <a:cs typeface="Arial"/>
              </a:rPr>
              <a:t>p</a:t>
            </a:r>
            <a:r>
              <a:rPr sz="3300" spc="-190" dirty="0">
                <a:latin typeface="Arial"/>
                <a:cs typeface="Arial"/>
              </a:rPr>
              <a:t>a</a:t>
            </a:r>
            <a:r>
              <a:rPr sz="3300" spc="-20" dirty="0">
                <a:latin typeface="Arial"/>
                <a:cs typeface="Arial"/>
              </a:rPr>
              <a:t>r</a:t>
            </a:r>
            <a:r>
              <a:rPr sz="3300" spc="-254" dirty="0">
                <a:latin typeface="Arial"/>
                <a:cs typeface="Arial"/>
              </a:rPr>
              <a:t>a</a:t>
            </a:r>
            <a:r>
              <a:rPr sz="3300" spc="-175" dirty="0">
                <a:latin typeface="Arial"/>
                <a:cs typeface="Arial"/>
              </a:rPr>
              <a:t> </a:t>
            </a:r>
            <a:r>
              <a:rPr sz="3300" spc="-60" dirty="0">
                <a:latin typeface="Arial"/>
                <a:cs typeface="Arial"/>
              </a:rPr>
              <a:t>n</a:t>
            </a:r>
            <a:r>
              <a:rPr sz="3300" spc="-20" dirty="0">
                <a:latin typeface="Arial"/>
                <a:cs typeface="Arial"/>
              </a:rPr>
              <a:t>i</a:t>
            </a:r>
            <a:r>
              <a:rPr sz="3300" spc="-100" dirty="0">
                <a:latin typeface="Arial"/>
                <a:cs typeface="Arial"/>
              </a:rPr>
              <a:t>ñ</a:t>
            </a:r>
            <a:r>
              <a:rPr sz="3300" spc="-105" dirty="0">
                <a:latin typeface="Arial"/>
                <a:cs typeface="Arial"/>
              </a:rPr>
              <a:t>o</a:t>
            </a:r>
            <a:r>
              <a:rPr sz="3300" spc="-360" dirty="0">
                <a:latin typeface="Arial"/>
                <a:cs typeface="Arial"/>
              </a:rPr>
              <a:t>s</a:t>
            </a:r>
            <a:r>
              <a:rPr sz="3300" spc="-175" dirty="0">
                <a:latin typeface="Arial"/>
                <a:cs typeface="Arial"/>
              </a:rPr>
              <a:t> </a:t>
            </a:r>
            <a:r>
              <a:rPr sz="3300" spc="-185" dirty="0">
                <a:latin typeface="Arial"/>
                <a:cs typeface="Arial"/>
              </a:rPr>
              <a:t>m</a:t>
            </a:r>
            <a:r>
              <a:rPr sz="3300" spc="-135" dirty="0">
                <a:latin typeface="Arial"/>
                <a:cs typeface="Arial"/>
              </a:rPr>
              <a:t>e</a:t>
            </a:r>
            <a:r>
              <a:rPr sz="3300" spc="-105" dirty="0">
                <a:latin typeface="Arial"/>
                <a:cs typeface="Arial"/>
              </a:rPr>
              <a:t>no</a:t>
            </a:r>
            <a:r>
              <a:rPr sz="3300" spc="5" dirty="0">
                <a:latin typeface="Arial"/>
                <a:cs typeface="Arial"/>
              </a:rPr>
              <a:t>r</a:t>
            </a:r>
            <a:r>
              <a:rPr sz="3300" spc="-200" dirty="0">
                <a:latin typeface="Arial"/>
                <a:cs typeface="Arial"/>
              </a:rPr>
              <a:t>e</a:t>
            </a:r>
            <a:r>
              <a:rPr sz="3300" spc="-360" dirty="0">
                <a:latin typeface="Arial"/>
                <a:cs typeface="Arial"/>
              </a:rPr>
              <a:t>s</a:t>
            </a:r>
            <a:r>
              <a:rPr sz="3300" spc="-170" dirty="0">
                <a:latin typeface="Arial"/>
                <a:cs typeface="Arial"/>
              </a:rPr>
              <a:t> a  </a:t>
            </a:r>
            <a:r>
              <a:rPr sz="3300" spc="-165" dirty="0">
                <a:latin typeface="Arial"/>
                <a:cs typeface="Arial"/>
              </a:rPr>
              <a:t>5 </a:t>
            </a:r>
            <a:r>
              <a:rPr sz="3300" spc="-190" dirty="0">
                <a:latin typeface="Arial"/>
                <a:cs typeface="Arial"/>
              </a:rPr>
              <a:t>a</a:t>
            </a:r>
            <a:r>
              <a:rPr sz="3300" spc="-180" dirty="0">
                <a:latin typeface="Arial"/>
                <a:cs typeface="Arial"/>
              </a:rPr>
              <a:t>ñ</a:t>
            </a:r>
            <a:r>
              <a:rPr sz="3300" spc="-105" dirty="0">
                <a:latin typeface="Arial"/>
                <a:cs typeface="Arial"/>
              </a:rPr>
              <a:t>o</a:t>
            </a:r>
            <a:r>
              <a:rPr sz="3300" spc="-360" dirty="0">
                <a:latin typeface="Arial"/>
                <a:cs typeface="Arial"/>
              </a:rPr>
              <a:t>s</a:t>
            </a:r>
            <a:endParaRPr sz="3300" dirty="0">
              <a:latin typeface="Arial"/>
              <a:cs typeface="Arial"/>
            </a:endParaRPr>
          </a:p>
          <a:p>
            <a:pPr marL="29845" marR="5080" indent="-635" algn="ctr">
              <a:lnSpc>
                <a:spcPct val="100699"/>
              </a:lnSpc>
              <a:spcBef>
                <a:spcPts val="2730"/>
              </a:spcBef>
              <a:tabLst>
                <a:tab pos="3327400" algn="l"/>
              </a:tabLst>
            </a:pPr>
            <a:r>
              <a:rPr sz="2400" spc="-125" dirty="0">
                <a:latin typeface="Arial"/>
                <a:cs typeface="Arial"/>
              </a:rPr>
              <a:t>14</a:t>
            </a:r>
            <a:r>
              <a:rPr sz="2400" spc="-105" dirty="0">
                <a:latin typeface="Arial"/>
                <a:cs typeface="Arial"/>
              </a:rPr>
              <a:t> </a:t>
            </a:r>
            <a:r>
              <a:rPr sz="2400" spc="-130" dirty="0">
                <a:latin typeface="Arial"/>
                <a:cs typeface="Arial"/>
              </a:rPr>
              <a:t>centavos</a:t>
            </a:r>
            <a:r>
              <a:rPr sz="2400" spc="-105" dirty="0">
                <a:latin typeface="Arial"/>
                <a:cs typeface="Arial"/>
              </a:rPr>
              <a:t> </a:t>
            </a:r>
            <a:r>
              <a:rPr sz="2400" spc="-110" dirty="0">
                <a:latin typeface="Arial"/>
                <a:cs typeface="Arial"/>
              </a:rPr>
              <a:t>de</a:t>
            </a:r>
            <a:r>
              <a:rPr sz="2400" spc="-90" dirty="0">
                <a:latin typeface="Arial"/>
                <a:cs typeface="Arial"/>
              </a:rPr>
              <a:t> </a:t>
            </a:r>
            <a:r>
              <a:rPr sz="2400" spc="-60" dirty="0">
                <a:latin typeface="Arial"/>
                <a:cs typeface="Arial"/>
              </a:rPr>
              <a:t>dólar</a:t>
            </a:r>
            <a:r>
              <a:rPr sz="2400" spc="-100" dirty="0">
                <a:latin typeface="Arial"/>
                <a:cs typeface="Arial"/>
              </a:rPr>
              <a:t> </a:t>
            </a:r>
            <a:r>
              <a:rPr sz="2400" spc="-120" dirty="0">
                <a:latin typeface="Arial"/>
                <a:cs typeface="Arial"/>
              </a:rPr>
              <a:t>(U$)	</a:t>
            </a:r>
            <a:r>
              <a:rPr sz="2400" spc="-40" dirty="0">
                <a:latin typeface="Arial"/>
                <a:cs typeface="Arial"/>
              </a:rPr>
              <a:t>por </a:t>
            </a:r>
            <a:r>
              <a:rPr sz="2400" spc="-35" dirty="0">
                <a:latin typeface="Arial"/>
                <a:cs typeface="Arial"/>
              </a:rPr>
              <a:t> </a:t>
            </a:r>
            <a:r>
              <a:rPr sz="2400" spc="-75" dirty="0">
                <a:latin typeface="Arial"/>
                <a:cs typeface="Arial"/>
              </a:rPr>
              <a:t>d</a:t>
            </a:r>
            <a:r>
              <a:rPr sz="2400" spc="-80" dirty="0">
                <a:latin typeface="Arial"/>
                <a:cs typeface="Arial"/>
              </a:rPr>
              <a:t>o</a:t>
            </a:r>
            <a:r>
              <a:rPr sz="2400" spc="-270" dirty="0">
                <a:latin typeface="Arial"/>
                <a:cs typeface="Arial"/>
              </a:rPr>
              <a:t>s</a:t>
            </a:r>
            <a:r>
              <a:rPr sz="2400" spc="10" dirty="0">
                <a:latin typeface="Arial"/>
                <a:cs typeface="Arial"/>
              </a:rPr>
              <a:t>i</a:t>
            </a:r>
            <a:r>
              <a:rPr sz="2400" spc="-270" dirty="0">
                <a:latin typeface="Arial"/>
                <a:cs typeface="Arial"/>
              </a:rPr>
              <a:t>s</a:t>
            </a:r>
            <a:r>
              <a:rPr sz="2400" spc="-70" dirty="0">
                <a:latin typeface="Arial"/>
                <a:cs typeface="Arial"/>
              </a:rPr>
              <a:t>,</a:t>
            </a:r>
            <a:r>
              <a:rPr sz="2400" spc="-130" dirty="0">
                <a:latin typeface="Arial"/>
                <a:cs typeface="Arial"/>
              </a:rPr>
              <a:t> </a:t>
            </a:r>
            <a:r>
              <a:rPr sz="2400" spc="-75" dirty="0">
                <a:latin typeface="Arial"/>
                <a:cs typeface="Arial"/>
              </a:rPr>
              <a:t>un</a:t>
            </a:r>
            <a:r>
              <a:rPr sz="2400" spc="-130" dirty="0">
                <a:latin typeface="Arial"/>
                <a:cs typeface="Arial"/>
              </a:rPr>
              <a:t> </a:t>
            </a:r>
            <a:r>
              <a:rPr sz="2400" spc="105" dirty="0">
                <a:latin typeface="Arial"/>
                <a:cs typeface="Arial"/>
              </a:rPr>
              <a:t>t</a:t>
            </a:r>
            <a:r>
              <a:rPr sz="2400" spc="-75" dirty="0">
                <a:latin typeface="Arial"/>
                <a:cs typeface="Arial"/>
              </a:rPr>
              <a:t>o</a:t>
            </a:r>
            <a:r>
              <a:rPr sz="2400" spc="100" dirty="0">
                <a:latin typeface="Arial"/>
                <a:cs typeface="Arial"/>
              </a:rPr>
              <a:t>t</a:t>
            </a:r>
            <a:r>
              <a:rPr sz="2400" spc="-190" dirty="0">
                <a:latin typeface="Arial"/>
                <a:cs typeface="Arial"/>
              </a:rPr>
              <a:t>a</a:t>
            </a:r>
            <a:r>
              <a:rPr sz="2400" spc="15" dirty="0">
                <a:latin typeface="Arial"/>
                <a:cs typeface="Arial"/>
              </a:rPr>
              <a:t>l</a:t>
            </a:r>
            <a:r>
              <a:rPr sz="2400" spc="-135" dirty="0">
                <a:latin typeface="Arial"/>
                <a:cs typeface="Arial"/>
              </a:rPr>
              <a:t> </a:t>
            </a:r>
            <a:r>
              <a:rPr sz="2400" spc="-110" dirty="0">
                <a:latin typeface="Arial"/>
                <a:cs typeface="Arial"/>
              </a:rPr>
              <a:t>de</a:t>
            </a:r>
            <a:r>
              <a:rPr sz="2400" spc="-120" dirty="0">
                <a:latin typeface="Arial"/>
                <a:cs typeface="Arial"/>
              </a:rPr>
              <a:t> </a:t>
            </a:r>
            <a:r>
              <a:rPr sz="2400" spc="-215" dirty="0">
                <a:latin typeface="Arial"/>
                <a:cs typeface="Arial"/>
              </a:rPr>
              <a:t>c</a:t>
            </a:r>
            <a:r>
              <a:rPr sz="2400" spc="-75" dirty="0">
                <a:latin typeface="Arial"/>
                <a:cs typeface="Arial"/>
              </a:rPr>
              <a:t>o</a:t>
            </a:r>
            <a:r>
              <a:rPr sz="2400" spc="-100" dirty="0">
                <a:latin typeface="Arial"/>
                <a:cs typeface="Arial"/>
              </a:rPr>
              <a:t>n</a:t>
            </a:r>
            <a:r>
              <a:rPr sz="2400" spc="130" dirty="0">
                <a:latin typeface="Arial"/>
                <a:cs typeface="Arial"/>
              </a:rPr>
              <a:t>t</a:t>
            </a:r>
            <a:r>
              <a:rPr sz="2400" spc="25" dirty="0">
                <a:latin typeface="Arial"/>
                <a:cs typeface="Arial"/>
              </a:rPr>
              <a:t>ri</a:t>
            </a:r>
            <a:r>
              <a:rPr sz="2400" spc="-75" dirty="0">
                <a:latin typeface="Arial"/>
                <a:cs typeface="Arial"/>
              </a:rPr>
              <a:t>bu</a:t>
            </a:r>
            <a:r>
              <a:rPr sz="2400" spc="-195" dirty="0">
                <a:latin typeface="Arial"/>
                <a:cs typeface="Arial"/>
              </a:rPr>
              <a:t>c</a:t>
            </a:r>
            <a:r>
              <a:rPr sz="2400" spc="10" dirty="0">
                <a:latin typeface="Arial"/>
                <a:cs typeface="Arial"/>
              </a:rPr>
              <a:t>i</a:t>
            </a:r>
            <a:r>
              <a:rPr sz="2400" spc="-75" dirty="0">
                <a:latin typeface="Arial"/>
                <a:cs typeface="Arial"/>
              </a:rPr>
              <a:t>on</a:t>
            </a:r>
            <a:r>
              <a:rPr sz="2400" spc="-140" dirty="0">
                <a:latin typeface="Arial"/>
                <a:cs typeface="Arial"/>
              </a:rPr>
              <a:t>e</a:t>
            </a:r>
            <a:r>
              <a:rPr sz="2400" spc="-185" dirty="0">
                <a:latin typeface="Arial"/>
                <a:cs typeface="Arial"/>
              </a:rPr>
              <a:t>s  </a:t>
            </a:r>
            <a:r>
              <a:rPr sz="2400" spc="-110" dirty="0">
                <a:latin typeface="Arial"/>
                <a:cs typeface="Arial"/>
              </a:rPr>
              <a:t>de</a:t>
            </a:r>
            <a:r>
              <a:rPr sz="2400" spc="-125" dirty="0">
                <a:latin typeface="Arial"/>
                <a:cs typeface="Arial"/>
              </a:rPr>
              <a:t> </a:t>
            </a:r>
            <a:r>
              <a:rPr lang="es-MX" sz="3200" b="1" spc="-445" dirty="0">
                <a:solidFill>
                  <a:srgbClr val="EF1527"/>
                </a:solidFill>
                <a:latin typeface="Arial"/>
                <a:cs typeface="Arial"/>
              </a:rPr>
              <a:t> </a:t>
            </a:r>
            <a:r>
              <a:rPr sz="3200" b="1" spc="-160" dirty="0">
                <a:solidFill>
                  <a:srgbClr val="EF1527"/>
                </a:solidFill>
                <a:latin typeface="Arial"/>
                <a:cs typeface="Arial"/>
              </a:rPr>
              <a:t>$ </a:t>
            </a:r>
            <a:r>
              <a:rPr lang="es-MX" sz="3200" b="1" spc="-155" dirty="0">
                <a:solidFill>
                  <a:srgbClr val="EF1527"/>
                </a:solidFill>
                <a:latin typeface="Arial"/>
                <a:cs typeface="Arial"/>
              </a:rPr>
              <a:t>55 </a:t>
            </a:r>
            <a:r>
              <a:rPr lang="es-MX" sz="3200" b="1" spc="-155" dirty="0" err="1">
                <a:solidFill>
                  <a:srgbClr val="EF1527"/>
                </a:solidFill>
                <a:latin typeface="Arial"/>
                <a:cs typeface="Arial"/>
              </a:rPr>
              <a:t>Mill</a:t>
            </a:r>
            <a:r>
              <a:rPr lang="es-MX" sz="3200" b="1" spc="-155" dirty="0">
                <a:solidFill>
                  <a:srgbClr val="EF1527"/>
                </a:solidFill>
                <a:latin typeface="Arial"/>
                <a:cs typeface="Arial"/>
              </a:rPr>
              <a:t> USD</a:t>
            </a:r>
            <a:endParaRPr sz="3200" dirty="0">
              <a:latin typeface="Arial"/>
              <a:cs typeface="Arial"/>
            </a:endParaRPr>
          </a:p>
        </p:txBody>
      </p:sp>
      <p:pic>
        <p:nvPicPr>
          <p:cNvPr id="8" name="object 8"/>
          <p:cNvPicPr/>
          <p:nvPr/>
        </p:nvPicPr>
        <p:blipFill>
          <a:blip r:embed="rId5" cstate="print"/>
          <a:stretch>
            <a:fillRect/>
          </a:stretch>
        </p:blipFill>
        <p:spPr>
          <a:xfrm>
            <a:off x="487548" y="759807"/>
            <a:ext cx="6807213" cy="5105410"/>
          </a:xfrm>
          <a:prstGeom prst="rect">
            <a:avLst/>
          </a:prstGeom>
        </p:spPr>
      </p:pic>
      <p:pic>
        <p:nvPicPr>
          <p:cNvPr id="9" name="Imagen 8"/>
          <p:cNvPicPr>
            <a:picLocks noChangeAspect="1"/>
          </p:cNvPicPr>
          <p:nvPr/>
        </p:nvPicPr>
        <p:blipFill>
          <a:blip r:embed="rId6"/>
          <a:stretch>
            <a:fillRect/>
          </a:stretch>
        </p:blipFill>
        <p:spPr>
          <a:xfrm>
            <a:off x="6400868" y="6445527"/>
            <a:ext cx="5505165" cy="4328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4785064" y="10"/>
              <a:ext cx="7406935" cy="6857989"/>
            </a:xfrm>
            <a:prstGeom prst="rect">
              <a:avLst/>
            </a:prstGeom>
          </p:spPr>
        </p:pic>
        <p:pic>
          <p:nvPicPr>
            <p:cNvPr id="4" name="object 4"/>
            <p:cNvPicPr/>
            <p:nvPr/>
          </p:nvPicPr>
          <p:blipFill>
            <a:blip r:embed="rId4" cstate="print"/>
            <a:stretch>
              <a:fillRect/>
            </a:stretch>
          </p:blipFill>
          <p:spPr>
            <a:xfrm>
              <a:off x="0" y="0"/>
              <a:ext cx="7391400" cy="6857999"/>
            </a:xfrm>
            <a:prstGeom prst="rect">
              <a:avLst/>
            </a:prstGeom>
          </p:spPr>
        </p:pic>
      </p:grpSp>
      <p:sp>
        <p:nvSpPr>
          <p:cNvPr id="5" name="object 5"/>
          <p:cNvSpPr txBox="1">
            <a:spLocks noGrp="1"/>
          </p:cNvSpPr>
          <p:nvPr>
            <p:ph type="title"/>
          </p:nvPr>
        </p:nvSpPr>
        <p:spPr>
          <a:xfrm>
            <a:off x="719648" y="465835"/>
            <a:ext cx="3039110" cy="723900"/>
          </a:xfrm>
          <a:prstGeom prst="rect">
            <a:avLst/>
          </a:prstGeom>
        </p:spPr>
        <p:txBody>
          <a:bodyPr vert="horz" wrap="square" lIns="0" tIns="51435" rIns="0" bIns="0" rtlCol="0">
            <a:spAutoFit/>
          </a:bodyPr>
          <a:lstStyle/>
          <a:p>
            <a:pPr marL="140335" marR="5080" indent="-128270">
              <a:lnSpc>
                <a:spcPts val="2620"/>
              </a:lnSpc>
              <a:spcBef>
                <a:spcPts val="405"/>
              </a:spcBef>
            </a:pPr>
            <a:r>
              <a:rPr sz="2400" spc="-254" dirty="0"/>
              <a:t>En</a:t>
            </a:r>
            <a:r>
              <a:rPr sz="2400" spc="-130" dirty="0"/>
              <a:t> </a:t>
            </a:r>
            <a:r>
              <a:rPr sz="2400" spc="-35" dirty="0"/>
              <a:t>lo</a:t>
            </a:r>
            <a:r>
              <a:rPr sz="2400" spc="-265" dirty="0"/>
              <a:t>s</a:t>
            </a:r>
            <a:r>
              <a:rPr sz="2400" spc="-135" dirty="0"/>
              <a:t> </a:t>
            </a:r>
            <a:r>
              <a:rPr sz="2400" spc="-45" dirty="0"/>
              <a:t>ú</a:t>
            </a:r>
            <a:r>
              <a:rPr sz="2400" spc="-25" dirty="0"/>
              <a:t>l</a:t>
            </a:r>
            <a:r>
              <a:rPr sz="2400" spc="130" dirty="0"/>
              <a:t>t</a:t>
            </a:r>
            <a:r>
              <a:rPr sz="2400" spc="10" dirty="0"/>
              <a:t>i</a:t>
            </a:r>
            <a:r>
              <a:rPr sz="2400" spc="-90" dirty="0"/>
              <a:t>m</a:t>
            </a:r>
            <a:r>
              <a:rPr sz="2400" spc="-75" dirty="0"/>
              <a:t>o</a:t>
            </a:r>
            <a:r>
              <a:rPr sz="2400" spc="-265" dirty="0"/>
              <a:t>s</a:t>
            </a:r>
            <a:r>
              <a:rPr sz="2400" spc="-130" dirty="0"/>
              <a:t> </a:t>
            </a:r>
            <a:r>
              <a:rPr sz="2400" spc="-120" dirty="0"/>
              <a:t>2</a:t>
            </a:r>
            <a:r>
              <a:rPr sz="2400" spc="-135" dirty="0"/>
              <a:t> </a:t>
            </a:r>
            <a:r>
              <a:rPr sz="2400" spc="-130" dirty="0"/>
              <a:t>añ</a:t>
            </a:r>
            <a:r>
              <a:rPr sz="2400" spc="-75" dirty="0"/>
              <a:t>o</a:t>
            </a:r>
            <a:r>
              <a:rPr sz="2400" spc="-265" dirty="0"/>
              <a:t>s</a:t>
            </a:r>
            <a:r>
              <a:rPr sz="2400" spc="-135" dirty="0"/>
              <a:t> </a:t>
            </a:r>
            <a:r>
              <a:rPr sz="2400" spc="-35" dirty="0"/>
              <a:t>lo</a:t>
            </a:r>
            <a:r>
              <a:rPr sz="2400" spc="-185" dirty="0"/>
              <a:t>s  </a:t>
            </a:r>
            <a:r>
              <a:rPr sz="2400" spc="-5" dirty="0"/>
              <a:t>r</a:t>
            </a:r>
            <a:r>
              <a:rPr sz="2400" spc="-75" dirty="0"/>
              <a:t>o</a:t>
            </a:r>
            <a:r>
              <a:rPr sz="2400" spc="100" dirty="0"/>
              <a:t>t</a:t>
            </a:r>
            <a:r>
              <a:rPr sz="2400" spc="-190" dirty="0"/>
              <a:t>a</a:t>
            </a:r>
            <a:r>
              <a:rPr sz="2400" spc="25" dirty="0"/>
              <a:t>ri</a:t>
            </a:r>
            <a:r>
              <a:rPr sz="2400" spc="-75" dirty="0"/>
              <a:t>o</a:t>
            </a:r>
            <a:r>
              <a:rPr sz="2400" spc="-265" dirty="0"/>
              <a:t>s</a:t>
            </a:r>
            <a:r>
              <a:rPr sz="2400" spc="-135" dirty="0"/>
              <a:t> </a:t>
            </a:r>
            <a:r>
              <a:rPr sz="2400" spc="-130" dirty="0"/>
              <a:t>h</a:t>
            </a:r>
            <a:r>
              <a:rPr sz="2400" spc="-135" dirty="0"/>
              <a:t>a</a:t>
            </a:r>
            <a:r>
              <a:rPr sz="2400" spc="-75" dirty="0"/>
              <a:t>n</a:t>
            </a:r>
            <a:r>
              <a:rPr sz="2400" spc="-130" dirty="0"/>
              <a:t> </a:t>
            </a:r>
            <a:r>
              <a:rPr sz="2400" spc="10" dirty="0"/>
              <a:t>i</a:t>
            </a:r>
            <a:r>
              <a:rPr sz="2400" spc="-114" dirty="0"/>
              <a:t>n</a:t>
            </a:r>
            <a:r>
              <a:rPr sz="2400" spc="-145" dirty="0"/>
              <a:t>v</a:t>
            </a:r>
            <a:r>
              <a:rPr sz="2400" spc="-140" dirty="0"/>
              <a:t>e</a:t>
            </a:r>
            <a:r>
              <a:rPr sz="2400" spc="95" dirty="0"/>
              <a:t>r</a:t>
            </a:r>
            <a:r>
              <a:rPr sz="2400" spc="70" dirty="0"/>
              <a:t>t</a:t>
            </a:r>
            <a:r>
              <a:rPr sz="2400" spc="10" dirty="0"/>
              <a:t>i</a:t>
            </a:r>
            <a:r>
              <a:rPr sz="2400" spc="-75" dirty="0"/>
              <a:t>do</a:t>
            </a:r>
            <a:r>
              <a:rPr sz="2400" spc="-25" dirty="0"/>
              <a:t>:</a:t>
            </a:r>
            <a:endParaRPr sz="2400" dirty="0"/>
          </a:p>
        </p:txBody>
      </p:sp>
      <p:sp>
        <p:nvSpPr>
          <p:cNvPr id="6" name="object 6"/>
          <p:cNvSpPr txBox="1"/>
          <p:nvPr/>
        </p:nvSpPr>
        <p:spPr>
          <a:xfrm>
            <a:off x="304800" y="1371600"/>
            <a:ext cx="3949148" cy="4244752"/>
          </a:xfrm>
          <a:prstGeom prst="rect">
            <a:avLst/>
          </a:prstGeom>
        </p:spPr>
        <p:txBody>
          <a:bodyPr vert="horz" wrap="square" lIns="0" tIns="12700" rIns="0" bIns="0" rtlCol="0">
            <a:spAutoFit/>
          </a:bodyPr>
          <a:lstStyle/>
          <a:p>
            <a:pPr algn="ctr">
              <a:lnSpc>
                <a:spcPct val="100000"/>
              </a:lnSpc>
              <a:spcBef>
                <a:spcPts val="100"/>
              </a:spcBef>
            </a:pPr>
            <a:r>
              <a:rPr sz="4000" b="1" spc="-240" dirty="0">
                <a:solidFill>
                  <a:srgbClr val="EF1527"/>
                </a:solidFill>
                <a:latin typeface="Arial"/>
                <a:cs typeface="Arial"/>
              </a:rPr>
              <a:t>$</a:t>
            </a:r>
            <a:r>
              <a:rPr sz="4000" b="1" spc="-215" dirty="0">
                <a:solidFill>
                  <a:srgbClr val="EF1527"/>
                </a:solidFill>
                <a:latin typeface="Arial"/>
                <a:cs typeface="Arial"/>
              </a:rPr>
              <a:t> </a:t>
            </a:r>
            <a:r>
              <a:rPr sz="4000" b="1" spc="-204" dirty="0">
                <a:solidFill>
                  <a:srgbClr val="EF1527"/>
                </a:solidFill>
                <a:latin typeface="Arial"/>
                <a:cs typeface="Arial"/>
              </a:rPr>
              <a:t>12</a:t>
            </a:r>
            <a:r>
              <a:rPr lang="es-MX" sz="4000" b="1" spc="-204" dirty="0">
                <a:solidFill>
                  <a:srgbClr val="EF1527"/>
                </a:solidFill>
                <a:latin typeface="Arial"/>
                <a:cs typeface="Arial"/>
              </a:rPr>
              <a:t>4 </a:t>
            </a:r>
            <a:r>
              <a:rPr lang="es-MX" sz="4000" b="1" spc="-204" dirty="0" err="1">
                <a:solidFill>
                  <a:srgbClr val="EF1527"/>
                </a:solidFill>
                <a:latin typeface="Arial"/>
                <a:cs typeface="Arial"/>
              </a:rPr>
              <a:t>Mill</a:t>
            </a:r>
            <a:r>
              <a:rPr lang="es-MX" sz="4000" b="1" spc="-204" dirty="0">
                <a:solidFill>
                  <a:srgbClr val="EF1527"/>
                </a:solidFill>
                <a:latin typeface="Arial"/>
                <a:cs typeface="Arial"/>
              </a:rPr>
              <a:t> USD</a:t>
            </a:r>
            <a:endParaRPr sz="4000" dirty="0">
              <a:latin typeface="Arial"/>
              <a:cs typeface="Arial"/>
            </a:endParaRPr>
          </a:p>
          <a:p>
            <a:pPr marL="19685" marR="13335" algn="ctr">
              <a:lnSpc>
                <a:spcPct val="89500"/>
              </a:lnSpc>
              <a:spcBef>
                <a:spcPts val="3045"/>
              </a:spcBef>
            </a:pPr>
            <a:r>
              <a:rPr sz="2000" spc="-365" dirty="0" err="1">
                <a:latin typeface="Arial"/>
                <a:cs typeface="Arial"/>
              </a:rPr>
              <a:t>E</a:t>
            </a:r>
            <a:r>
              <a:rPr sz="2000" spc="-65" dirty="0" err="1">
                <a:latin typeface="Arial"/>
                <a:cs typeface="Arial"/>
              </a:rPr>
              <a:t>n</a:t>
            </a:r>
            <a:r>
              <a:rPr sz="2000" spc="-110" dirty="0">
                <a:latin typeface="Arial"/>
                <a:cs typeface="Arial"/>
              </a:rPr>
              <a:t> </a:t>
            </a:r>
            <a:r>
              <a:rPr sz="2000" spc="-15" dirty="0" err="1">
                <a:latin typeface="Arial"/>
                <a:cs typeface="Arial"/>
              </a:rPr>
              <a:t>l</a:t>
            </a:r>
            <a:r>
              <a:rPr sz="2000" spc="-40" dirty="0" err="1">
                <a:latin typeface="Arial"/>
                <a:cs typeface="Arial"/>
              </a:rPr>
              <a:t>o</a:t>
            </a:r>
            <a:r>
              <a:rPr sz="2000" spc="-220" dirty="0" err="1">
                <a:latin typeface="Arial"/>
                <a:cs typeface="Arial"/>
              </a:rPr>
              <a:t>s</a:t>
            </a:r>
            <a:r>
              <a:rPr sz="2000" spc="-105" dirty="0">
                <a:latin typeface="Arial"/>
                <a:cs typeface="Arial"/>
              </a:rPr>
              <a:t> </a:t>
            </a:r>
            <a:r>
              <a:rPr sz="2000" spc="-65" dirty="0">
                <a:latin typeface="Arial"/>
                <a:cs typeface="Arial"/>
              </a:rPr>
              <a:t>do</a:t>
            </a:r>
            <a:r>
              <a:rPr sz="2000" spc="-220" dirty="0">
                <a:latin typeface="Arial"/>
                <a:cs typeface="Arial"/>
              </a:rPr>
              <a:t>s</a:t>
            </a:r>
            <a:r>
              <a:rPr sz="2000" spc="-105" dirty="0">
                <a:latin typeface="Arial"/>
                <a:cs typeface="Arial"/>
              </a:rPr>
              <a:t> </a:t>
            </a:r>
            <a:r>
              <a:rPr sz="2000" spc="-114" dirty="0" err="1">
                <a:latin typeface="Arial"/>
                <a:cs typeface="Arial"/>
              </a:rPr>
              <a:t>p</a:t>
            </a:r>
            <a:r>
              <a:rPr sz="2000" spc="-110" dirty="0" err="1">
                <a:latin typeface="Arial"/>
                <a:cs typeface="Arial"/>
              </a:rPr>
              <a:t>a</a:t>
            </a:r>
            <a:r>
              <a:rPr sz="2000" spc="-100" dirty="0" err="1">
                <a:latin typeface="Arial"/>
                <a:cs typeface="Arial"/>
              </a:rPr>
              <a:t>í</a:t>
            </a:r>
            <a:r>
              <a:rPr sz="2000" spc="-215" dirty="0" err="1">
                <a:latin typeface="Arial"/>
                <a:cs typeface="Arial"/>
              </a:rPr>
              <a:t>s</a:t>
            </a:r>
            <a:r>
              <a:rPr sz="2000" spc="-120" dirty="0" err="1">
                <a:latin typeface="Arial"/>
                <a:cs typeface="Arial"/>
              </a:rPr>
              <a:t>e</a:t>
            </a:r>
            <a:r>
              <a:rPr sz="2000" spc="-220" dirty="0" err="1">
                <a:latin typeface="Arial"/>
                <a:cs typeface="Arial"/>
              </a:rPr>
              <a:t>s</a:t>
            </a:r>
            <a:r>
              <a:rPr sz="2000" spc="-100" dirty="0">
                <a:latin typeface="Arial"/>
                <a:cs typeface="Arial"/>
              </a:rPr>
              <a:t> </a:t>
            </a:r>
            <a:r>
              <a:rPr sz="2000" spc="-60" dirty="0" err="1">
                <a:latin typeface="Arial"/>
                <a:cs typeface="Arial"/>
              </a:rPr>
              <a:t>r</a:t>
            </a:r>
            <a:r>
              <a:rPr sz="2000" spc="-55" dirty="0" err="1">
                <a:latin typeface="Arial"/>
                <a:cs typeface="Arial"/>
              </a:rPr>
              <a:t>e</a:t>
            </a:r>
            <a:r>
              <a:rPr sz="2000" spc="-240" dirty="0" err="1">
                <a:latin typeface="Arial"/>
                <a:cs typeface="Arial"/>
              </a:rPr>
              <a:t>s</a:t>
            </a:r>
            <a:r>
              <a:rPr sz="2000" spc="90" dirty="0" err="1">
                <a:latin typeface="Arial"/>
                <a:cs typeface="Arial"/>
              </a:rPr>
              <a:t>t</a:t>
            </a:r>
            <a:r>
              <a:rPr sz="2000" spc="-150" dirty="0" err="1">
                <a:latin typeface="Arial"/>
                <a:cs typeface="Arial"/>
              </a:rPr>
              <a:t>a</a:t>
            </a:r>
            <a:r>
              <a:rPr sz="2000" spc="-85" dirty="0" err="1">
                <a:latin typeface="Arial"/>
                <a:cs typeface="Arial"/>
              </a:rPr>
              <a:t>n</a:t>
            </a:r>
            <a:r>
              <a:rPr sz="2000" spc="90" dirty="0" err="1">
                <a:latin typeface="Arial"/>
                <a:cs typeface="Arial"/>
              </a:rPr>
              <a:t>t</a:t>
            </a:r>
            <a:r>
              <a:rPr sz="2000" spc="-120" dirty="0" err="1">
                <a:latin typeface="Arial"/>
                <a:cs typeface="Arial"/>
              </a:rPr>
              <a:t>e</a:t>
            </a:r>
            <a:r>
              <a:rPr sz="2000" spc="-220" dirty="0" err="1">
                <a:latin typeface="Arial"/>
                <a:cs typeface="Arial"/>
              </a:rPr>
              <a:t>s</a:t>
            </a:r>
            <a:r>
              <a:rPr sz="2000" spc="-105" dirty="0">
                <a:latin typeface="Arial"/>
                <a:cs typeface="Arial"/>
              </a:rPr>
              <a:t> </a:t>
            </a:r>
            <a:r>
              <a:rPr sz="2000" spc="-65" dirty="0" err="1">
                <a:latin typeface="Arial"/>
                <a:cs typeface="Arial"/>
              </a:rPr>
              <a:t>do</a:t>
            </a:r>
            <a:r>
              <a:rPr sz="2000" spc="-70" dirty="0" err="1">
                <a:latin typeface="Arial"/>
                <a:cs typeface="Arial"/>
              </a:rPr>
              <a:t>nde</a:t>
            </a:r>
            <a:r>
              <a:rPr sz="2000" spc="-70" dirty="0">
                <a:latin typeface="Arial"/>
                <a:cs typeface="Arial"/>
              </a:rPr>
              <a:t>  la</a:t>
            </a:r>
            <a:r>
              <a:rPr sz="2000" spc="-105" dirty="0">
                <a:latin typeface="Arial"/>
                <a:cs typeface="Arial"/>
              </a:rPr>
              <a:t> </a:t>
            </a:r>
            <a:r>
              <a:rPr sz="2000" spc="-345" dirty="0" err="1">
                <a:latin typeface="Arial"/>
                <a:cs typeface="Arial"/>
              </a:rPr>
              <a:t>P</a:t>
            </a:r>
            <a:r>
              <a:rPr sz="2000" spc="-40" dirty="0" err="1">
                <a:latin typeface="Arial"/>
                <a:cs typeface="Arial"/>
              </a:rPr>
              <a:t>o</a:t>
            </a:r>
            <a:r>
              <a:rPr sz="2000" spc="-15" dirty="0" err="1">
                <a:latin typeface="Arial"/>
                <a:cs typeface="Arial"/>
              </a:rPr>
              <a:t>l</a:t>
            </a:r>
            <a:r>
              <a:rPr sz="2000" spc="10" dirty="0" err="1">
                <a:latin typeface="Arial"/>
                <a:cs typeface="Arial"/>
              </a:rPr>
              <a:t>i</a:t>
            </a:r>
            <a:r>
              <a:rPr sz="2000" spc="-60" dirty="0" err="1">
                <a:latin typeface="Arial"/>
                <a:cs typeface="Arial"/>
              </a:rPr>
              <a:t>o</a:t>
            </a:r>
            <a:r>
              <a:rPr sz="2000" spc="-80" dirty="0" err="1">
                <a:latin typeface="Arial"/>
                <a:cs typeface="Arial"/>
              </a:rPr>
              <a:t>m</a:t>
            </a:r>
            <a:r>
              <a:rPr sz="2000" spc="10" dirty="0" err="1">
                <a:latin typeface="Arial"/>
                <a:cs typeface="Arial"/>
              </a:rPr>
              <a:t>i</a:t>
            </a:r>
            <a:r>
              <a:rPr sz="2000" spc="-120" dirty="0" err="1">
                <a:latin typeface="Arial"/>
                <a:cs typeface="Arial"/>
              </a:rPr>
              <a:t>e</a:t>
            </a:r>
            <a:r>
              <a:rPr sz="2000" spc="10" dirty="0" err="1">
                <a:latin typeface="Arial"/>
                <a:cs typeface="Arial"/>
              </a:rPr>
              <a:t>li</a:t>
            </a:r>
            <a:r>
              <a:rPr sz="2000" spc="114" dirty="0" err="1">
                <a:latin typeface="Arial"/>
                <a:cs typeface="Arial"/>
              </a:rPr>
              <a:t>t</a:t>
            </a:r>
            <a:r>
              <a:rPr sz="2000" spc="10" dirty="0" err="1">
                <a:latin typeface="Arial"/>
                <a:cs typeface="Arial"/>
              </a:rPr>
              <a:t>i</a:t>
            </a:r>
            <a:r>
              <a:rPr sz="2000" spc="-220" dirty="0" err="1">
                <a:latin typeface="Arial"/>
                <a:cs typeface="Arial"/>
              </a:rPr>
              <a:t>s</a:t>
            </a:r>
            <a:r>
              <a:rPr sz="2000" spc="-100" dirty="0">
                <a:latin typeface="Arial"/>
                <a:cs typeface="Arial"/>
              </a:rPr>
              <a:t> </a:t>
            </a:r>
            <a:r>
              <a:rPr sz="2000" spc="-170" dirty="0" err="1">
                <a:latin typeface="Arial"/>
                <a:cs typeface="Arial"/>
              </a:rPr>
              <a:t>es</a:t>
            </a:r>
            <a:r>
              <a:rPr sz="2000" spc="-105" dirty="0">
                <a:latin typeface="Arial"/>
                <a:cs typeface="Arial"/>
              </a:rPr>
              <a:t> </a:t>
            </a:r>
            <a:r>
              <a:rPr sz="2000" spc="-120" dirty="0" err="1">
                <a:latin typeface="Arial"/>
                <a:cs typeface="Arial"/>
              </a:rPr>
              <a:t>e</a:t>
            </a:r>
            <a:r>
              <a:rPr sz="2000" spc="-90" dirty="0" err="1">
                <a:latin typeface="Arial"/>
                <a:cs typeface="Arial"/>
              </a:rPr>
              <a:t>nd</a:t>
            </a:r>
            <a:r>
              <a:rPr sz="2000" spc="-85" dirty="0" err="1">
                <a:latin typeface="Arial"/>
                <a:cs typeface="Arial"/>
              </a:rPr>
              <a:t>é</a:t>
            </a:r>
            <a:r>
              <a:rPr sz="2000" spc="-70" dirty="0" err="1">
                <a:latin typeface="Arial"/>
                <a:cs typeface="Arial"/>
              </a:rPr>
              <a:t>m</a:t>
            </a:r>
            <a:r>
              <a:rPr sz="2000" spc="10" dirty="0" err="1">
                <a:latin typeface="Arial"/>
                <a:cs typeface="Arial"/>
              </a:rPr>
              <a:t>i</a:t>
            </a:r>
            <a:r>
              <a:rPr sz="2000" spc="-170" dirty="0" err="1">
                <a:latin typeface="Arial"/>
                <a:cs typeface="Arial"/>
              </a:rPr>
              <a:t>c</a:t>
            </a:r>
            <a:r>
              <a:rPr sz="2000" spc="-150" dirty="0" err="1">
                <a:latin typeface="Arial"/>
                <a:cs typeface="Arial"/>
              </a:rPr>
              <a:t>a</a:t>
            </a:r>
            <a:r>
              <a:rPr sz="2000" spc="-25" dirty="0">
                <a:latin typeface="Arial"/>
                <a:cs typeface="Arial"/>
              </a:rPr>
              <a:t>:  </a:t>
            </a:r>
            <a:r>
              <a:rPr sz="2000" spc="-290" dirty="0" err="1">
                <a:latin typeface="Arial"/>
                <a:cs typeface="Arial"/>
              </a:rPr>
              <a:t>P</a:t>
            </a:r>
            <a:r>
              <a:rPr sz="2000" spc="-204" dirty="0" err="1">
                <a:latin typeface="Arial"/>
                <a:cs typeface="Arial"/>
              </a:rPr>
              <a:t>a</a:t>
            </a:r>
            <a:r>
              <a:rPr sz="2000" spc="-95" dirty="0" err="1">
                <a:latin typeface="Arial"/>
                <a:cs typeface="Arial"/>
              </a:rPr>
              <a:t>k</a:t>
            </a:r>
            <a:r>
              <a:rPr sz="2000" spc="10" dirty="0" err="1">
                <a:latin typeface="Arial"/>
                <a:cs typeface="Arial"/>
              </a:rPr>
              <a:t>i</a:t>
            </a:r>
            <a:r>
              <a:rPr sz="2000" spc="-240" dirty="0" err="1">
                <a:latin typeface="Arial"/>
                <a:cs typeface="Arial"/>
              </a:rPr>
              <a:t>s</a:t>
            </a:r>
            <a:r>
              <a:rPr sz="2000" spc="90" dirty="0" err="1">
                <a:latin typeface="Arial"/>
                <a:cs typeface="Arial"/>
              </a:rPr>
              <a:t>t</a:t>
            </a:r>
            <a:r>
              <a:rPr sz="2000" spc="-155" dirty="0" err="1">
                <a:latin typeface="Arial"/>
                <a:cs typeface="Arial"/>
              </a:rPr>
              <a:t>á</a:t>
            </a:r>
            <a:r>
              <a:rPr sz="2000" spc="-65" dirty="0" err="1">
                <a:latin typeface="Arial"/>
                <a:cs typeface="Arial"/>
              </a:rPr>
              <a:t>n</a:t>
            </a:r>
            <a:r>
              <a:rPr sz="2000" spc="-110" dirty="0">
                <a:latin typeface="Arial"/>
                <a:cs typeface="Arial"/>
              </a:rPr>
              <a:t> </a:t>
            </a:r>
            <a:r>
              <a:rPr sz="2000" spc="-95" dirty="0">
                <a:latin typeface="Arial"/>
                <a:cs typeface="Arial"/>
              </a:rPr>
              <a:t>y</a:t>
            </a:r>
            <a:r>
              <a:rPr sz="2000" spc="-114" dirty="0">
                <a:latin typeface="Arial"/>
                <a:cs typeface="Arial"/>
              </a:rPr>
              <a:t> </a:t>
            </a:r>
            <a:r>
              <a:rPr sz="2000" spc="-175" dirty="0" err="1">
                <a:latin typeface="Arial"/>
                <a:cs typeface="Arial"/>
              </a:rPr>
              <a:t>A</a:t>
            </a:r>
            <a:r>
              <a:rPr sz="2000" spc="-10" dirty="0" err="1">
                <a:latin typeface="Arial"/>
                <a:cs typeface="Arial"/>
              </a:rPr>
              <a:t>f</a:t>
            </a:r>
            <a:r>
              <a:rPr sz="2000" spc="-220" dirty="0" err="1">
                <a:latin typeface="Arial"/>
                <a:cs typeface="Arial"/>
              </a:rPr>
              <a:t>g</a:t>
            </a:r>
            <a:r>
              <a:rPr sz="2000" spc="-155" dirty="0" err="1">
                <a:latin typeface="Arial"/>
                <a:cs typeface="Arial"/>
              </a:rPr>
              <a:t>a</a:t>
            </a:r>
            <a:r>
              <a:rPr sz="2000" spc="-40" dirty="0" err="1">
                <a:latin typeface="Arial"/>
                <a:cs typeface="Arial"/>
              </a:rPr>
              <a:t>n</a:t>
            </a:r>
            <a:r>
              <a:rPr sz="2000" spc="-15" dirty="0" err="1">
                <a:latin typeface="Arial"/>
                <a:cs typeface="Arial"/>
              </a:rPr>
              <a:t>i</a:t>
            </a:r>
            <a:r>
              <a:rPr sz="2000" spc="-240" dirty="0" err="1">
                <a:latin typeface="Arial"/>
                <a:cs typeface="Arial"/>
              </a:rPr>
              <a:t>s</a:t>
            </a:r>
            <a:r>
              <a:rPr sz="2000" spc="90" dirty="0" err="1">
                <a:latin typeface="Arial"/>
                <a:cs typeface="Arial"/>
              </a:rPr>
              <a:t>t</a:t>
            </a:r>
            <a:r>
              <a:rPr sz="2000" spc="-155" dirty="0" err="1">
                <a:latin typeface="Arial"/>
                <a:cs typeface="Arial"/>
              </a:rPr>
              <a:t>á</a:t>
            </a:r>
            <a:r>
              <a:rPr sz="2000" spc="-70" dirty="0" err="1">
                <a:latin typeface="Arial"/>
                <a:cs typeface="Arial"/>
              </a:rPr>
              <a:t>n</a:t>
            </a:r>
            <a:r>
              <a:rPr sz="2000" spc="-55" dirty="0">
                <a:latin typeface="Arial"/>
                <a:cs typeface="Arial"/>
              </a:rPr>
              <a:t>.</a:t>
            </a:r>
            <a:endParaRPr sz="3000" dirty="0">
              <a:latin typeface="Arial"/>
              <a:cs typeface="Arial"/>
            </a:endParaRPr>
          </a:p>
          <a:p>
            <a:pPr marL="14604" marR="7620" algn="ctr">
              <a:lnSpc>
                <a:spcPct val="89500"/>
              </a:lnSpc>
            </a:pPr>
            <a:r>
              <a:rPr sz="2000" spc="-375" dirty="0" err="1">
                <a:latin typeface="Arial"/>
                <a:cs typeface="Arial"/>
              </a:rPr>
              <a:t>T</a:t>
            </a:r>
            <a:r>
              <a:rPr sz="2000" spc="-195" dirty="0" err="1">
                <a:latin typeface="Arial"/>
                <a:cs typeface="Arial"/>
              </a:rPr>
              <a:t>a</a:t>
            </a:r>
            <a:r>
              <a:rPr sz="2000" spc="-85" dirty="0" err="1">
                <a:latin typeface="Arial"/>
                <a:cs typeface="Arial"/>
              </a:rPr>
              <a:t>n</a:t>
            </a:r>
            <a:r>
              <a:rPr sz="2000" spc="95" dirty="0" err="1">
                <a:latin typeface="Arial"/>
                <a:cs typeface="Arial"/>
              </a:rPr>
              <a:t>t</a:t>
            </a:r>
            <a:r>
              <a:rPr sz="2000" spc="-60" dirty="0" err="1">
                <a:latin typeface="Arial"/>
                <a:cs typeface="Arial"/>
              </a:rPr>
              <a:t>o</a:t>
            </a:r>
            <a:r>
              <a:rPr sz="2000" spc="-114" dirty="0">
                <a:latin typeface="Arial"/>
                <a:cs typeface="Arial"/>
              </a:rPr>
              <a:t> </a:t>
            </a:r>
            <a:r>
              <a:rPr sz="2000" spc="-55" dirty="0">
                <a:latin typeface="Arial"/>
                <a:cs typeface="Arial"/>
              </a:rPr>
              <a:t>el</a:t>
            </a:r>
            <a:r>
              <a:rPr sz="2000" spc="-105" dirty="0">
                <a:latin typeface="Arial"/>
                <a:cs typeface="Arial"/>
              </a:rPr>
              <a:t> </a:t>
            </a:r>
            <a:r>
              <a:rPr sz="2000" spc="-195" dirty="0">
                <a:latin typeface="Arial"/>
                <a:cs typeface="Arial"/>
              </a:rPr>
              <a:t>g</a:t>
            </a:r>
            <a:r>
              <a:rPr sz="2000" spc="-65" dirty="0">
                <a:latin typeface="Arial"/>
                <a:cs typeface="Arial"/>
              </a:rPr>
              <a:t>o</a:t>
            </a:r>
            <a:r>
              <a:rPr sz="2000" spc="-40" dirty="0">
                <a:latin typeface="Arial"/>
                <a:cs typeface="Arial"/>
              </a:rPr>
              <a:t>b</a:t>
            </a:r>
            <a:r>
              <a:rPr sz="2000" spc="-15" dirty="0">
                <a:latin typeface="Arial"/>
                <a:cs typeface="Arial"/>
              </a:rPr>
              <a:t>i</a:t>
            </a:r>
            <a:r>
              <a:rPr sz="2000" spc="-120" dirty="0">
                <a:latin typeface="Arial"/>
                <a:cs typeface="Arial"/>
              </a:rPr>
              <a:t>e</a:t>
            </a:r>
            <a:r>
              <a:rPr sz="2000" spc="30" dirty="0">
                <a:latin typeface="Arial"/>
                <a:cs typeface="Arial"/>
              </a:rPr>
              <a:t>r</a:t>
            </a:r>
            <a:r>
              <a:rPr sz="2000" spc="-65" dirty="0">
                <a:latin typeface="Arial"/>
                <a:cs typeface="Arial"/>
              </a:rPr>
              <a:t>n</a:t>
            </a:r>
            <a:r>
              <a:rPr sz="2000" spc="-60" dirty="0">
                <a:latin typeface="Arial"/>
                <a:cs typeface="Arial"/>
              </a:rPr>
              <a:t>o</a:t>
            </a:r>
            <a:r>
              <a:rPr sz="2000" spc="-114" dirty="0">
                <a:latin typeface="Arial"/>
                <a:cs typeface="Arial"/>
              </a:rPr>
              <a:t> </a:t>
            </a:r>
            <a:r>
              <a:rPr sz="2000" spc="-95" dirty="0">
                <a:latin typeface="Arial"/>
                <a:cs typeface="Arial"/>
              </a:rPr>
              <a:t>d</a:t>
            </a:r>
            <a:r>
              <a:rPr sz="2000" spc="-90" dirty="0">
                <a:latin typeface="Arial"/>
                <a:cs typeface="Arial"/>
              </a:rPr>
              <a:t>e</a:t>
            </a:r>
            <a:r>
              <a:rPr sz="2000" spc="-105" dirty="0">
                <a:latin typeface="Arial"/>
                <a:cs typeface="Arial"/>
              </a:rPr>
              <a:t> </a:t>
            </a:r>
            <a:r>
              <a:rPr sz="2000" spc="-290" dirty="0">
                <a:latin typeface="Arial"/>
                <a:cs typeface="Arial"/>
              </a:rPr>
              <a:t>P</a:t>
            </a:r>
            <a:r>
              <a:rPr sz="2000" spc="-204" dirty="0">
                <a:latin typeface="Arial"/>
                <a:cs typeface="Arial"/>
              </a:rPr>
              <a:t>a</a:t>
            </a:r>
            <a:r>
              <a:rPr sz="2000" spc="-95" dirty="0">
                <a:latin typeface="Arial"/>
                <a:cs typeface="Arial"/>
              </a:rPr>
              <a:t>k</a:t>
            </a:r>
            <a:r>
              <a:rPr sz="2000" spc="10" dirty="0">
                <a:latin typeface="Arial"/>
                <a:cs typeface="Arial"/>
              </a:rPr>
              <a:t>i</a:t>
            </a:r>
            <a:r>
              <a:rPr sz="2000" spc="-240" dirty="0">
                <a:latin typeface="Arial"/>
                <a:cs typeface="Arial"/>
              </a:rPr>
              <a:t>s</a:t>
            </a:r>
            <a:r>
              <a:rPr sz="2000" spc="90" dirty="0">
                <a:latin typeface="Arial"/>
                <a:cs typeface="Arial"/>
              </a:rPr>
              <a:t>t</a:t>
            </a:r>
            <a:r>
              <a:rPr sz="2000" spc="-155" dirty="0">
                <a:latin typeface="Arial"/>
                <a:cs typeface="Arial"/>
              </a:rPr>
              <a:t>á</a:t>
            </a:r>
            <a:r>
              <a:rPr sz="2000" spc="-45" dirty="0">
                <a:latin typeface="Arial"/>
                <a:cs typeface="Arial"/>
              </a:rPr>
              <a:t>n  </a:t>
            </a:r>
            <a:r>
              <a:rPr sz="2000" spc="-120" dirty="0">
                <a:latin typeface="Arial"/>
                <a:cs typeface="Arial"/>
              </a:rPr>
              <a:t>co</a:t>
            </a:r>
            <a:r>
              <a:rPr sz="2000" spc="-70" dirty="0">
                <a:latin typeface="Arial"/>
                <a:cs typeface="Arial"/>
              </a:rPr>
              <a:t>m</a:t>
            </a:r>
            <a:r>
              <a:rPr sz="2000" spc="-60" dirty="0">
                <a:latin typeface="Arial"/>
                <a:cs typeface="Arial"/>
              </a:rPr>
              <a:t>o</a:t>
            </a:r>
            <a:r>
              <a:rPr sz="2000" spc="-110" dirty="0">
                <a:latin typeface="Arial"/>
                <a:cs typeface="Arial"/>
              </a:rPr>
              <a:t> </a:t>
            </a:r>
            <a:r>
              <a:rPr sz="2000" spc="-55" dirty="0">
                <a:latin typeface="Arial"/>
                <a:cs typeface="Arial"/>
              </a:rPr>
              <a:t>el</a:t>
            </a:r>
            <a:r>
              <a:rPr sz="2000" spc="-105" dirty="0">
                <a:latin typeface="Arial"/>
                <a:cs typeface="Arial"/>
              </a:rPr>
              <a:t> </a:t>
            </a:r>
            <a:r>
              <a:rPr sz="2000" spc="-195" dirty="0">
                <a:latin typeface="Arial"/>
                <a:cs typeface="Arial"/>
              </a:rPr>
              <a:t>g</a:t>
            </a:r>
            <a:r>
              <a:rPr sz="2000" spc="-65" dirty="0">
                <a:latin typeface="Arial"/>
                <a:cs typeface="Arial"/>
              </a:rPr>
              <a:t>o</a:t>
            </a:r>
            <a:r>
              <a:rPr sz="2000" spc="-40" dirty="0">
                <a:latin typeface="Arial"/>
                <a:cs typeface="Arial"/>
              </a:rPr>
              <a:t>b</a:t>
            </a:r>
            <a:r>
              <a:rPr sz="2000" spc="-15" dirty="0">
                <a:latin typeface="Arial"/>
                <a:cs typeface="Arial"/>
              </a:rPr>
              <a:t>i</a:t>
            </a:r>
            <a:r>
              <a:rPr sz="2000" spc="-120" dirty="0">
                <a:latin typeface="Arial"/>
                <a:cs typeface="Arial"/>
              </a:rPr>
              <a:t>e</a:t>
            </a:r>
            <a:r>
              <a:rPr sz="2000" spc="30" dirty="0">
                <a:latin typeface="Arial"/>
                <a:cs typeface="Arial"/>
              </a:rPr>
              <a:t>r</a:t>
            </a:r>
            <a:r>
              <a:rPr sz="2000" spc="-65" dirty="0">
                <a:latin typeface="Arial"/>
                <a:cs typeface="Arial"/>
              </a:rPr>
              <a:t>n</a:t>
            </a:r>
            <a:r>
              <a:rPr sz="2000" spc="-60" dirty="0">
                <a:latin typeface="Arial"/>
                <a:cs typeface="Arial"/>
              </a:rPr>
              <a:t>o</a:t>
            </a:r>
            <a:r>
              <a:rPr sz="2000" spc="-114" dirty="0">
                <a:latin typeface="Arial"/>
                <a:cs typeface="Arial"/>
              </a:rPr>
              <a:t> </a:t>
            </a:r>
            <a:r>
              <a:rPr sz="2000" spc="-95" dirty="0">
                <a:latin typeface="Arial"/>
                <a:cs typeface="Arial"/>
              </a:rPr>
              <a:t>d</a:t>
            </a:r>
            <a:r>
              <a:rPr sz="2000" spc="-90" dirty="0">
                <a:latin typeface="Arial"/>
                <a:cs typeface="Arial"/>
              </a:rPr>
              <a:t>e</a:t>
            </a:r>
            <a:r>
              <a:rPr sz="2000" spc="-105" dirty="0">
                <a:latin typeface="Arial"/>
                <a:cs typeface="Arial"/>
              </a:rPr>
              <a:t> </a:t>
            </a:r>
            <a:r>
              <a:rPr sz="2000" spc="10" dirty="0">
                <a:latin typeface="Arial"/>
                <a:cs typeface="Arial"/>
              </a:rPr>
              <a:t>f</a:t>
            </a:r>
            <a:r>
              <a:rPr sz="2000" spc="-155" dirty="0">
                <a:latin typeface="Arial"/>
                <a:cs typeface="Arial"/>
              </a:rPr>
              <a:t>ac</a:t>
            </a:r>
            <a:r>
              <a:rPr sz="2000" spc="95" dirty="0">
                <a:latin typeface="Arial"/>
                <a:cs typeface="Arial"/>
              </a:rPr>
              <a:t>t</a:t>
            </a:r>
            <a:r>
              <a:rPr sz="2000" spc="-60" dirty="0">
                <a:latin typeface="Arial"/>
                <a:cs typeface="Arial"/>
              </a:rPr>
              <a:t>o</a:t>
            </a:r>
            <a:r>
              <a:rPr sz="2000" spc="-114" dirty="0">
                <a:latin typeface="Arial"/>
                <a:cs typeface="Arial"/>
              </a:rPr>
              <a:t> </a:t>
            </a:r>
            <a:r>
              <a:rPr sz="2000" spc="-75" dirty="0">
                <a:latin typeface="Arial"/>
                <a:cs typeface="Arial"/>
              </a:rPr>
              <a:t>de  </a:t>
            </a:r>
            <a:r>
              <a:rPr sz="2000" spc="-175" dirty="0">
                <a:latin typeface="Arial"/>
                <a:cs typeface="Arial"/>
              </a:rPr>
              <a:t>A</a:t>
            </a:r>
            <a:r>
              <a:rPr sz="2000" spc="-10" dirty="0">
                <a:latin typeface="Arial"/>
                <a:cs typeface="Arial"/>
              </a:rPr>
              <a:t>f</a:t>
            </a:r>
            <a:r>
              <a:rPr sz="2000" spc="-220" dirty="0">
                <a:latin typeface="Arial"/>
                <a:cs typeface="Arial"/>
              </a:rPr>
              <a:t>g</a:t>
            </a:r>
            <a:r>
              <a:rPr sz="2000" spc="-155" dirty="0">
                <a:latin typeface="Arial"/>
                <a:cs typeface="Arial"/>
              </a:rPr>
              <a:t>a</a:t>
            </a:r>
            <a:r>
              <a:rPr sz="2000" spc="-40" dirty="0">
                <a:latin typeface="Arial"/>
                <a:cs typeface="Arial"/>
              </a:rPr>
              <a:t>n</a:t>
            </a:r>
            <a:r>
              <a:rPr sz="2000" spc="-15" dirty="0">
                <a:latin typeface="Arial"/>
                <a:cs typeface="Arial"/>
              </a:rPr>
              <a:t>i</a:t>
            </a:r>
            <a:r>
              <a:rPr sz="2000" spc="-240" dirty="0">
                <a:latin typeface="Arial"/>
                <a:cs typeface="Arial"/>
              </a:rPr>
              <a:t>s</a:t>
            </a:r>
            <a:r>
              <a:rPr sz="2000" spc="90" dirty="0">
                <a:latin typeface="Arial"/>
                <a:cs typeface="Arial"/>
              </a:rPr>
              <a:t>t</a:t>
            </a:r>
            <a:r>
              <a:rPr sz="2000" spc="-155" dirty="0">
                <a:latin typeface="Arial"/>
                <a:cs typeface="Arial"/>
              </a:rPr>
              <a:t>á</a:t>
            </a:r>
            <a:r>
              <a:rPr sz="2000" spc="-65" dirty="0">
                <a:latin typeface="Arial"/>
                <a:cs typeface="Arial"/>
              </a:rPr>
              <a:t>n</a:t>
            </a:r>
            <a:r>
              <a:rPr sz="2000" spc="-110" dirty="0">
                <a:latin typeface="Arial"/>
                <a:cs typeface="Arial"/>
              </a:rPr>
              <a:t> </a:t>
            </a:r>
            <a:r>
              <a:rPr sz="2000" spc="-170" dirty="0">
                <a:latin typeface="Arial"/>
                <a:cs typeface="Arial"/>
              </a:rPr>
              <a:t>c</a:t>
            </a:r>
            <a:r>
              <a:rPr sz="2000" spc="-65" dirty="0">
                <a:latin typeface="Arial"/>
                <a:cs typeface="Arial"/>
              </a:rPr>
              <a:t>oo</a:t>
            </a:r>
            <a:r>
              <a:rPr sz="2000" spc="-95" dirty="0">
                <a:latin typeface="Arial"/>
                <a:cs typeface="Arial"/>
              </a:rPr>
              <a:t>p</a:t>
            </a:r>
            <a:r>
              <a:rPr sz="2000" spc="-90" dirty="0">
                <a:latin typeface="Arial"/>
                <a:cs typeface="Arial"/>
              </a:rPr>
              <a:t>e</a:t>
            </a:r>
            <a:r>
              <a:rPr sz="2000" spc="-10" dirty="0">
                <a:latin typeface="Arial"/>
                <a:cs typeface="Arial"/>
              </a:rPr>
              <a:t>r</a:t>
            </a:r>
            <a:r>
              <a:rPr sz="2000" spc="-155" dirty="0">
                <a:latin typeface="Arial"/>
                <a:cs typeface="Arial"/>
              </a:rPr>
              <a:t>a</a:t>
            </a:r>
            <a:r>
              <a:rPr sz="2000" spc="-65" dirty="0">
                <a:latin typeface="Arial"/>
                <a:cs typeface="Arial"/>
              </a:rPr>
              <a:t>n</a:t>
            </a:r>
            <a:r>
              <a:rPr sz="2000" spc="-105" dirty="0">
                <a:latin typeface="Arial"/>
                <a:cs typeface="Arial"/>
              </a:rPr>
              <a:t> </a:t>
            </a:r>
            <a:r>
              <a:rPr sz="2000" spc="-170" dirty="0">
                <a:latin typeface="Arial"/>
                <a:cs typeface="Arial"/>
              </a:rPr>
              <a:t>c</a:t>
            </a:r>
            <a:r>
              <a:rPr sz="2000" spc="-65" dirty="0">
                <a:latin typeface="Arial"/>
                <a:cs typeface="Arial"/>
              </a:rPr>
              <a:t>on</a:t>
            </a:r>
            <a:r>
              <a:rPr sz="2000" spc="-110" dirty="0">
                <a:latin typeface="Arial"/>
                <a:cs typeface="Arial"/>
              </a:rPr>
              <a:t> </a:t>
            </a:r>
            <a:r>
              <a:rPr sz="2000" spc="10" dirty="0">
                <a:latin typeface="Arial"/>
                <a:cs typeface="Arial"/>
              </a:rPr>
              <a:t>l</a:t>
            </a:r>
            <a:r>
              <a:rPr sz="2000" spc="-105" dirty="0">
                <a:latin typeface="Arial"/>
                <a:cs typeface="Arial"/>
              </a:rPr>
              <a:t>a  </a:t>
            </a:r>
            <a:r>
              <a:rPr sz="2000" spc="-60" dirty="0">
                <a:latin typeface="Arial"/>
                <a:cs typeface="Arial"/>
              </a:rPr>
              <a:t>I</a:t>
            </a:r>
            <a:r>
              <a:rPr sz="2000" spc="-40" dirty="0">
                <a:latin typeface="Arial"/>
                <a:cs typeface="Arial"/>
              </a:rPr>
              <a:t>n</a:t>
            </a:r>
            <a:r>
              <a:rPr sz="2000" spc="-15" dirty="0">
                <a:latin typeface="Arial"/>
                <a:cs typeface="Arial"/>
              </a:rPr>
              <a:t>i</a:t>
            </a:r>
            <a:r>
              <a:rPr sz="2000" spc="-155" dirty="0">
                <a:latin typeface="Arial"/>
                <a:cs typeface="Arial"/>
              </a:rPr>
              <a:t>c</a:t>
            </a:r>
            <a:r>
              <a:rPr sz="2000" spc="10" dirty="0">
                <a:latin typeface="Arial"/>
                <a:cs typeface="Arial"/>
              </a:rPr>
              <a:t>i</a:t>
            </a:r>
            <a:r>
              <a:rPr sz="2000" spc="-170" dirty="0">
                <a:latin typeface="Arial"/>
                <a:cs typeface="Arial"/>
              </a:rPr>
              <a:t>a</a:t>
            </a:r>
            <a:r>
              <a:rPr sz="2000" spc="114" dirty="0">
                <a:latin typeface="Arial"/>
                <a:cs typeface="Arial"/>
              </a:rPr>
              <a:t>t</a:t>
            </a:r>
            <a:r>
              <a:rPr sz="2000" spc="10" dirty="0">
                <a:latin typeface="Arial"/>
                <a:cs typeface="Arial"/>
              </a:rPr>
              <a:t>i</a:t>
            </a:r>
            <a:r>
              <a:rPr sz="2000" spc="-135" dirty="0">
                <a:latin typeface="Arial"/>
                <a:cs typeface="Arial"/>
              </a:rPr>
              <a:t>v</a:t>
            </a:r>
            <a:r>
              <a:rPr sz="2000" spc="-155" dirty="0">
                <a:latin typeface="Arial"/>
                <a:cs typeface="Arial"/>
              </a:rPr>
              <a:t>a</a:t>
            </a:r>
            <a:r>
              <a:rPr sz="2000" spc="-105" dirty="0">
                <a:latin typeface="Arial"/>
                <a:cs typeface="Arial"/>
              </a:rPr>
              <a:t> </a:t>
            </a:r>
            <a:r>
              <a:rPr sz="2000" spc="-95" dirty="0">
                <a:latin typeface="Arial"/>
                <a:cs typeface="Arial"/>
              </a:rPr>
              <a:t>d</a:t>
            </a:r>
            <a:r>
              <a:rPr sz="2000" spc="-90" dirty="0">
                <a:latin typeface="Arial"/>
                <a:cs typeface="Arial"/>
              </a:rPr>
              <a:t>e</a:t>
            </a:r>
            <a:r>
              <a:rPr sz="2000" spc="-105" dirty="0">
                <a:latin typeface="Arial"/>
                <a:cs typeface="Arial"/>
              </a:rPr>
              <a:t> </a:t>
            </a:r>
            <a:r>
              <a:rPr sz="2000" spc="-120" dirty="0">
                <a:latin typeface="Arial"/>
                <a:cs typeface="Arial"/>
              </a:rPr>
              <a:t>e</a:t>
            </a:r>
            <a:r>
              <a:rPr sz="2000" spc="30" dirty="0">
                <a:latin typeface="Arial"/>
                <a:cs typeface="Arial"/>
              </a:rPr>
              <a:t>r</a:t>
            </a:r>
            <a:r>
              <a:rPr sz="2000" spc="-10" dirty="0">
                <a:latin typeface="Arial"/>
                <a:cs typeface="Arial"/>
              </a:rPr>
              <a:t>r</a:t>
            </a:r>
            <a:r>
              <a:rPr sz="2000" spc="-155" dirty="0">
                <a:latin typeface="Arial"/>
                <a:cs typeface="Arial"/>
              </a:rPr>
              <a:t>a</a:t>
            </a:r>
            <a:r>
              <a:rPr sz="2000" spc="-40" dirty="0">
                <a:latin typeface="Arial"/>
                <a:cs typeface="Arial"/>
              </a:rPr>
              <a:t>d</a:t>
            </a:r>
            <a:r>
              <a:rPr sz="2000" spc="-15" dirty="0">
                <a:latin typeface="Arial"/>
                <a:cs typeface="Arial"/>
              </a:rPr>
              <a:t>i</a:t>
            </a:r>
            <a:r>
              <a:rPr sz="2000" spc="-170" dirty="0">
                <a:latin typeface="Arial"/>
                <a:cs typeface="Arial"/>
              </a:rPr>
              <a:t>c</a:t>
            </a:r>
            <a:r>
              <a:rPr sz="2000" spc="-155" dirty="0">
                <a:latin typeface="Arial"/>
                <a:cs typeface="Arial"/>
              </a:rPr>
              <a:t>ac</a:t>
            </a:r>
            <a:r>
              <a:rPr sz="2000" spc="10" dirty="0">
                <a:latin typeface="Arial"/>
                <a:cs typeface="Arial"/>
              </a:rPr>
              <a:t>i</a:t>
            </a:r>
            <a:r>
              <a:rPr sz="2000" spc="-65" dirty="0">
                <a:latin typeface="Arial"/>
                <a:cs typeface="Arial"/>
              </a:rPr>
              <a:t>ón</a:t>
            </a:r>
            <a:r>
              <a:rPr sz="2000" spc="-110" dirty="0">
                <a:latin typeface="Arial"/>
                <a:cs typeface="Arial"/>
              </a:rPr>
              <a:t> </a:t>
            </a:r>
            <a:r>
              <a:rPr sz="2000" spc="-70" dirty="0">
                <a:latin typeface="Arial"/>
                <a:cs typeface="Arial"/>
              </a:rPr>
              <a:t>m</a:t>
            </a:r>
            <a:r>
              <a:rPr sz="2000" spc="-55" dirty="0">
                <a:latin typeface="Arial"/>
                <a:cs typeface="Arial"/>
              </a:rPr>
              <a:t>und</a:t>
            </a:r>
            <a:r>
              <a:rPr sz="2000" spc="-20" dirty="0">
                <a:latin typeface="Arial"/>
                <a:cs typeface="Arial"/>
              </a:rPr>
              <a:t>i</a:t>
            </a:r>
            <a:r>
              <a:rPr sz="2000" spc="-155" dirty="0">
                <a:latin typeface="Arial"/>
                <a:cs typeface="Arial"/>
              </a:rPr>
              <a:t>a</a:t>
            </a:r>
            <a:r>
              <a:rPr sz="2000" spc="15" dirty="0">
                <a:latin typeface="Arial"/>
                <a:cs typeface="Arial"/>
              </a:rPr>
              <a:t>l  </a:t>
            </a:r>
            <a:r>
              <a:rPr sz="2000" spc="-95" dirty="0">
                <a:latin typeface="Arial"/>
                <a:cs typeface="Arial"/>
              </a:rPr>
              <a:t>d</a:t>
            </a:r>
            <a:r>
              <a:rPr sz="2000" spc="-90" dirty="0">
                <a:latin typeface="Arial"/>
                <a:cs typeface="Arial"/>
              </a:rPr>
              <a:t>e</a:t>
            </a:r>
            <a:r>
              <a:rPr sz="2000" spc="-105" dirty="0">
                <a:latin typeface="Arial"/>
                <a:cs typeface="Arial"/>
              </a:rPr>
              <a:t> </a:t>
            </a:r>
            <a:r>
              <a:rPr sz="2000" spc="10" dirty="0">
                <a:latin typeface="Arial"/>
                <a:cs typeface="Arial"/>
              </a:rPr>
              <a:t>l</a:t>
            </a:r>
            <a:r>
              <a:rPr sz="2000" spc="-155" dirty="0">
                <a:latin typeface="Arial"/>
                <a:cs typeface="Arial"/>
              </a:rPr>
              <a:t>a</a:t>
            </a:r>
            <a:r>
              <a:rPr sz="2000" spc="-100" dirty="0">
                <a:latin typeface="Arial"/>
                <a:cs typeface="Arial"/>
              </a:rPr>
              <a:t> </a:t>
            </a:r>
            <a:r>
              <a:rPr sz="2000" spc="-65" dirty="0">
                <a:latin typeface="Arial"/>
                <a:cs typeface="Arial"/>
              </a:rPr>
              <a:t>po</a:t>
            </a:r>
            <a:r>
              <a:rPr sz="2000" spc="10" dirty="0">
                <a:latin typeface="Arial"/>
                <a:cs typeface="Arial"/>
              </a:rPr>
              <a:t>li</a:t>
            </a:r>
            <a:r>
              <a:rPr sz="2000" spc="-65" dirty="0">
                <a:latin typeface="Arial"/>
                <a:cs typeface="Arial"/>
              </a:rPr>
              <a:t>o</a:t>
            </a:r>
            <a:r>
              <a:rPr sz="2000" spc="-70" dirty="0">
                <a:latin typeface="Arial"/>
                <a:cs typeface="Arial"/>
              </a:rPr>
              <a:t>m</a:t>
            </a:r>
            <a:r>
              <a:rPr sz="2000" spc="10" dirty="0">
                <a:latin typeface="Arial"/>
                <a:cs typeface="Arial"/>
              </a:rPr>
              <a:t>i</a:t>
            </a:r>
            <a:r>
              <a:rPr sz="2000" spc="-120" dirty="0">
                <a:latin typeface="Arial"/>
                <a:cs typeface="Arial"/>
              </a:rPr>
              <a:t>e</a:t>
            </a:r>
            <a:r>
              <a:rPr sz="2000" spc="10" dirty="0">
                <a:latin typeface="Arial"/>
                <a:cs typeface="Arial"/>
              </a:rPr>
              <a:t>li</a:t>
            </a:r>
            <a:r>
              <a:rPr sz="2000" spc="114" dirty="0">
                <a:latin typeface="Arial"/>
                <a:cs typeface="Arial"/>
              </a:rPr>
              <a:t>t</a:t>
            </a:r>
            <a:r>
              <a:rPr sz="2000" spc="10" dirty="0">
                <a:latin typeface="Arial"/>
                <a:cs typeface="Arial"/>
              </a:rPr>
              <a:t>i</a:t>
            </a:r>
            <a:r>
              <a:rPr sz="2000" spc="-215" dirty="0">
                <a:latin typeface="Arial"/>
                <a:cs typeface="Arial"/>
              </a:rPr>
              <a:t>s</a:t>
            </a:r>
            <a:r>
              <a:rPr sz="2000" spc="-55" dirty="0">
                <a:latin typeface="Arial"/>
                <a:cs typeface="Arial"/>
              </a:rPr>
              <a:t>.</a:t>
            </a:r>
            <a:endParaRPr sz="2000" dirty="0">
              <a:latin typeface="Arial"/>
              <a:cs typeface="Arial"/>
            </a:endParaRPr>
          </a:p>
          <a:p>
            <a:pPr>
              <a:lnSpc>
                <a:spcPct val="100000"/>
              </a:lnSpc>
              <a:spcBef>
                <a:spcPts val="50"/>
              </a:spcBef>
            </a:pPr>
            <a:endParaRPr sz="2850" dirty="0">
              <a:latin typeface="Arial"/>
              <a:cs typeface="Arial"/>
            </a:endParaRPr>
          </a:p>
          <a:p>
            <a:pPr marL="12700" marR="5080" algn="ctr">
              <a:lnSpc>
                <a:spcPts val="2210"/>
              </a:lnSpc>
            </a:pPr>
            <a:r>
              <a:rPr sz="2000" spc="-290" dirty="0">
                <a:latin typeface="Arial"/>
                <a:cs typeface="Arial"/>
              </a:rPr>
              <a:t>P</a:t>
            </a:r>
            <a:r>
              <a:rPr sz="2000" spc="-204" dirty="0">
                <a:latin typeface="Arial"/>
                <a:cs typeface="Arial"/>
              </a:rPr>
              <a:t>a</a:t>
            </a:r>
            <a:r>
              <a:rPr sz="2000" spc="-95" dirty="0">
                <a:latin typeface="Arial"/>
                <a:cs typeface="Arial"/>
              </a:rPr>
              <a:t>k</a:t>
            </a:r>
            <a:r>
              <a:rPr sz="2000" spc="10" dirty="0">
                <a:latin typeface="Arial"/>
                <a:cs typeface="Arial"/>
              </a:rPr>
              <a:t>i</a:t>
            </a:r>
            <a:r>
              <a:rPr sz="2000" spc="-240" dirty="0">
                <a:latin typeface="Arial"/>
                <a:cs typeface="Arial"/>
              </a:rPr>
              <a:t>s</a:t>
            </a:r>
            <a:r>
              <a:rPr sz="2000" spc="90" dirty="0">
                <a:latin typeface="Arial"/>
                <a:cs typeface="Arial"/>
              </a:rPr>
              <a:t>t</a:t>
            </a:r>
            <a:r>
              <a:rPr sz="2000" spc="-155" dirty="0">
                <a:latin typeface="Arial"/>
                <a:cs typeface="Arial"/>
              </a:rPr>
              <a:t>á</a:t>
            </a:r>
            <a:r>
              <a:rPr sz="2000" spc="-65" dirty="0">
                <a:latin typeface="Arial"/>
                <a:cs typeface="Arial"/>
              </a:rPr>
              <a:t>n</a:t>
            </a:r>
            <a:r>
              <a:rPr sz="2000" spc="-110" dirty="0">
                <a:latin typeface="Arial"/>
                <a:cs typeface="Arial"/>
              </a:rPr>
              <a:t> </a:t>
            </a:r>
            <a:r>
              <a:rPr sz="2000" spc="-114" dirty="0">
                <a:latin typeface="Arial"/>
                <a:cs typeface="Arial"/>
              </a:rPr>
              <a:t>h</a:t>
            </a:r>
            <a:r>
              <a:rPr sz="2000" spc="-110" dirty="0">
                <a:latin typeface="Arial"/>
                <a:cs typeface="Arial"/>
              </a:rPr>
              <a:t>a</a:t>
            </a:r>
            <a:r>
              <a:rPr sz="2000" spc="-105" dirty="0">
                <a:latin typeface="Arial"/>
                <a:cs typeface="Arial"/>
              </a:rPr>
              <a:t> </a:t>
            </a:r>
            <a:r>
              <a:rPr sz="2000" spc="5" dirty="0">
                <a:latin typeface="Arial"/>
                <a:cs typeface="Arial"/>
              </a:rPr>
              <a:t>r</a:t>
            </a:r>
            <a:r>
              <a:rPr sz="2000" spc="-120" dirty="0">
                <a:latin typeface="Arial"/>
                <a:cs typeface="Arial"/>
              </a:rPr>
              <a:t>e</a:t>
            </a:r>
            <a:r>
              <a:rPr sz="2000" spc="-105" dirty="0">
                <a:latin typeface="Arial"/>
                <a:cs typeface="Arial"/>
              </a:rPr>
              <a:t>du</a:t>
            </a:r>
            <a:r>
              <a:rPr sz="2000" spc="-90" dirty="0">
                <a:latin typeface="Arial"/>
                <a:cs typeface="Arial"/>
              </a:rPr>
              <a:t>c</a:t>
            </a:r>
            <a:r>
              <a:rPr sz="2000" spc="10" dirty="0">
                <a:latin typeface="Arial"/>
                <a:cs typeface="Arial"/>
              </a:rPr>
              <a:t>i</a:t>
            </a:r>
            <a:r>
              <a:rPr sz="2000" spc="-65" dirty="0">
                <a:latin typeface="Arial"/>
                <a:cs typeface="Arial"/>
              </a:rPr>
              <a:t>d</a:t>
            </a:r>
            <a:r>
              <a:rPr sz="2000" spc="-60" dirty="0">
                <a:latin typeface="Arial"/>
                <a:cs typeface="Arial"/>
              </a:rPr>
              <a:t>o</a:t>
            </a:r>
            <a:r>
              <a:rPr sz="2000" spc="-110" dirty="0">
                <a:latin typeface="Arial"/>
                <a:cs typeface="Arial"/>
              </a:rPr>
              <a:t> </a:t>
            </a:r>
            <a:r>
              <a:rPr sz="2000" spc="-15" dirty="0">
                <a:latin typeface="Arial"/>
                <a:cs typeface="Arial"/>
              </a:rPr>
              <a:t>l</a:t>
            </a:r>
            <a:r>
              <a:rPr sz="2000" spc="-40" dirty="0">
                <a:latin typeface="Arial"/>
                <a:cs typeface="Arial"/>
              </a:rPr>
              <a:t>o</a:t>
            </a:r>
            <a:r>
              <a:rPr sz="2000" spc="-220" dirty="0">
                <a:latin typeface="Arial"/>
                <a:cs typeface="Arial"/>
              </a:rPr>
              <a:t>s</a:t>
            </a:r>
            <a:r>
              <a:rPr sz="2000" spc="-105" dirty="0">
                <a:latin typeface="Arial"/>
                <a:cs typeface="Arial"/>
              </a:rPr>
              <a:t> </a:t>
            </a:r>
            <a:r>
              <a:rPr sz="2000" spc="-165" dirty="0" err="1">
                <a:latin typeface="Arial"/>
                <a:cs typeface="Arial"/>
              </a:rPr>
              <a:t>c</a:t>
            </a:r>
            <a:r>
              <a:rPr sz="2000" spc="-160" dirty="0" err="1">
                <a:latin typeface="Arial"/>
                <a:cs typeface="Arial"/>
              </a:rPr>
              <a:t>a</a:t>
            </a:r>
            <a:r>
              <a:rPr sz="2000" spc="-215" dirty="0" err="1">
                <a:latin typeface="Arial"/>
                <a:cs typeface="Arial"/>
              </a:rPr>
              <a:t>s</a:t>
            </a:r>
            <a:r>
              <a:rPr sz="2000" spc="-70" dirty="0" err="1">
                <a:latin typeface="Arial"/>
                <a:cs typeface="Arial"/>
              </a:rPr>
              <a:t>o</a:t>
            </a:r>
            <a:r>
              <a:rPr sz="2000" spc="-220" dirty="0" err="1">
                <a:latin typeface="Arial"/>
                <a:cs typeface="Arial"/>
              </a:rPr>
              <a:t>s</a:t>
            </a:r>
            <a:r>
              <a:rPr sz="2000" spc="-105" dirty="0">
                <a:latin typeface="Arial"/>
                <a:cs typeface="Arial"/>
              </a:rPr>
              <a:t> </a:t>
            </a:r>
            <a:r>
              <a:rPr sz="2000" spc="-155" dirty="0">
                <a:latin typeface="Arial"/>
                <a:cs typeface="Arial"/>
              </a:rPr>
              <a:t>a</a:t>
            </a:r>
            <a:r>
              <a:rPr sz="2000" spc="-105" dirty="0">
                <a:latin typeface="Arial"/>
                <a:cs typeface="Arial"/>
              </a:rPr>
              <a:t> </a:t>
            </a:r>
            <a:endParaRPr lang="es-MX" sz="2000" spc="-105" dirty="0">
              <a:latin typeface="Arial"/>
              <a:cs typeface="Arial"/>
            </a:endParaRPr>
          </a:p>
          <a:p>
            <a:pPr marL="12700" marR="5080" algn="ctr">
              <a:lnSpc>
                <a:spcPts val="2210"/>
              </a:lnSpc>
            </a:pPr>
            <a:r>
              <a:rPr sz="2000" spc="-70" dirty="0">
                <a:latin typeface="Arial"/>
                <a:cs typeface="Arial"/>
              </a:rPr>
              <a:t>3  </a:t>
            </a:r>
            <a:r>
              <a:rPr sz="2000" spc="-55" dirty="0">
                <a:latin typeface="Arial"/>
                <a:cs typeface="Arial"/>
              </a:rPr>
              <a:t>Distritos.</a:t>
            </a:r>
            <a:endParaRPr sz="2000" dirty="0">
              <a:latin typeface="Arial"/>
              <a:cs typeface="Arial"/>
            </a:endParaRPr>
          </a:p>
        </p:txBody>
      </p:sp>
      <p:sp>
        <p:nvSpPr>
          <p:cNvPr id="7" name="object 7"/>
          <p:cNvSpPr/>
          <p:nvPr/>
        </p:nvSpPr>
        <p:spPr>
          <a:xfrm>
            <a:off x="-1" y="6464278"/>
            <a:ext cx="12189460" cy="394067"/>
          </a:xfrm>
          <a:custGeom>
            <a:avLst/>
            <a:gdLst/>
            <a:ahLst/>
            <a:cxnLst/>
            <a:rect l="l" t="t" r="r" b="b"/>
            <a:pathLst>
              <a:path w="12189460" h="224790">
                <a:moveTo>
                  <a:pt x="12188951" y="0"/>
                </a:moveTo>
                <a:lnTo>
                  <a:pt x="0" y="0"/>
                </a:lnTo>
                <a:lnTo>
                  <a:pt x="0" y="224444"/>
                </a:lnTo>
                <a:lnTo>
                  <a:pt x="12188951" y="224444"/>
                </a:lnTo>
                <a:lnTo>
                  <a:pt x="12188951" y="0"/>
                </a:lnTo>
                <a:close/>
              </a:path>
            </a:pathLst>
          </a:custGeom>
          <a:solidFill>
            <a:srgbClr val="EF1527"/>
          </a:solidFill>
        </p:spPr>
        <p:txBody>
          <a:bodyPr wrap="square" lIns="0" tIns="0" rIns="0" bIns="0" rtlCol="0"/>
          <a:lstStyle/>
          <a:p>
            <a:endParaRPr/>
          </a:p>
        </p:txBody>
      </p:sp>
      <p:sp>
        <p:nvSpPr>
          <p:cNvPr id="8" name="CuadroTexto 7">
            <a:extLst>
              <a:ext uri="{FF2B5EF4-FFF2-40B4-BE49-F238E27FC236}">
                <a16:creationId xmlns:a16="http://schemas.microsoft.com/office/drawing/2014/main" id="{5F7B6096-374F-6445-864D-E3A01B78173D}"/>
              </a:ext>
            </a:extLst>
          </p:cNvPr>
          <p:cNvSpPr txBox="1"/>
          <p:nvPr/>
        </p:nvSpPr>
        <p:spPr>
          <a:xfrm>
            <a:off x="6690863" y="6464278"/>
            <a:ext cx="5468112" cy="338554"/>
          </a:xfrm>
          <a:prstGeom prst="rect">
            <a:avLst/>
          </a:prstGeom>
          <a:noFill/>
        </p:spPr>
        <p:txBody>
          <a:bodyPr wrap="square" rtlCol="0">
            <a:spAutoFit/>
          </a:bodyPr>
          <a:lstStyle/>
          <a:p>
            <a:pPr algn="r"/>
            <a:r>
              <a:rPr lang="es-ES_tradnl" sz="1600" b="1" dirty="0">
                <a:solidFill>
                  <a:schemeClr val="bg1">
                    <a:lumMod val="95000"/>
                  </a:schemeClr>
                </a:solidFill>
              </a:rPr>
              <a:t>                 Carlos E. Sandoval D.      Fiduciario 2023 - 2027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8575"/>
            <a:ext cx="12192000" cy="6915150"/>
          </a:xfrm>
          <a:prstGeom prst="rect">
            <a:avLst/>
          </a:prstGeom>
        </p:spPr>
      </p:pic>
      <p:sp>
        <p:nvSpPr>
          <p:cNvPr id="4" name="object 4"/>
          <p:cNvSpPr txBox="1"/>
          <p:nvPr/>
        </p:nvSpPr>
        <p:spPr>
          <a:xfrm>
            <a:off x="9966686" y="6725920"/>
            <a:ext cx="2146935" cy="132080"/>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FFFFFF"/>
                </a:solidFill>
                <a:latin typeface="Arial"/>
                <a:cs typeface="Arial"/>
              </a:rPr>
              <a:t>This</a:t>
            </a:r>
            <a:r>
              <a:rPr sz="700" spc="-35" dirty="0">
                <a:solidFill>
                  <a:srgbClr val="FFFFFF"/>
                </a:solidFill>
                <a:latin typeface="Arial"/>
                <a:cs typeface="Arial"/>
              </a:rPr>
              <a:t> </a:t>
            </a:r>
            <a:r>
              <a:rPr sz="700" spc="-30" dirty="0">
                <a:solidFill>
                  <a:srgbClr val="FFFFFF"/>
                </a:solidFill>
                <a:latin typeface="Arial"/>
                <a:cs typeface="Arial"/>
              </a:rPr>
              <a:t>Photo </a:t>
            </a:r>
            <a:r>
              <a:rPr sz="700" spc="-35" dirty="0">
                <a:solidFill>
                  <a:srgbClr val="FFFFFF"/>
                </a:solidFill>
                <a:latin typeface="Arial"/>
                <a:cs typeface="Arial"/>
              </a:rPr>
              <a:t>by</a:t>
            </a:r>
            <a:r>
              <a:rPr sz="700" spc="-40" dirty="0">
                <a:solidFill>
                  <a:srgbClr val="FFFFFF"/>
                </a:solidFill>
                <a:latin typeface="Arial"/>
                <a:cs typeface="Arial"/>
              </a:rPr>
              <a:t> </a:t>
            </a:r>
            <a:r>
              <a:rPr sz="700" spc="-30" dirty="0">
                <a:solidFill>
                  <a:srgbClr val="FFFFFF"/>
                </a:solidFill>
                <a:latin typeface="Arial"/>
                <a:cs typeface="Arial"/>
              </a:rPr>
              <a:t>Unknown</a:t>
            </a:r>
            <a:r>
              <a:rPr sz="700" spc="-40" dirty="0">
                <a:solidFill>
                  <a:srgbClr val="FFFFFF"/>
                </a:solidFill>
                <a:latin typeface="Arial"/>
                <a:cs typeface="Arial"/>
              </a:rPr>
              <a:t> </a:t>
            </a:r>
            <a:r>
              <a:rPr sz="700" spc="-20" dirty="0">
                <a:solidFill>
                  <a:srgbClr val="FFFFFF"/>
                </a:solidFill>
                <a:latin typeface="Arial"/>
                <a:cs typeface="Arial"/>
              </a:rPr>
              <a:t>Author</a:t>
            </a:r>
            <a:r>
              <a:rPr sz="700" spc="-30" dirty="0">
                <a:solidFill>
                  <a:srgbClr val="FFFFFF"/>
                </a:solidFill>
                <a:latin typeface="Arial"/>
                <a:cs typeface="Arial"/>
              </a:rPr>
              <a:t> </a:t>
            </a:r>
            <a:r>
              <a:rPr sz="700" spc="-40" dirty="0">
                <a:solidFill>
                  <a:srgbClr val="FFFFFF"/>
                </a:solidFill>
                <a:latin typeface="Arial"/>
                <a:cs typeface="Arial"/>
              </a:rPr>
              <a:t>is</a:t>
            </a:r>
            <a:r>
              <a:rPr sz="700" spc="-35" dirty="0">
                <a:solidFill>
                  <a:srgbClr val="FFFFFF"/>
                </a:solidFill>
                <a:latin typeface="Arial"/>
                <a:cs typeface="Arial"/>
              </a:rPr>
              <a:t> licensed</a:t>
            </a:r>
            <a:r>
              <a:rPr sz="700" spc="-40" dirty="0">
                <a:solidFill>
                  <a:srgbClr val="FFFFFF"/>
                </a:solidFill>
                <a:latin typeface="Arial"/>
                <a:cs typeface="Arial"/>
              </a:rPr>
              <a:t> </a:t>
            </a:r>
            <a:r>
              <a:rPr sz="700" spc="-25" dirty="0">
                <a:solidFill>
                  <a:srgbClr val="FFFFFF"/>
                </a:solidFill>
                <a:latin typeface="Arial"/>
                <a:cs typeface="Arial"/>
              </a:rPr>
              <a:t>under</a:t>
            </a:r>
            <a:r>
              <a:rPr sz="700" spc="-20" dirty="0">
                <a:solidFill>
                  <a:srgbClr val="FFFFFF"/>
                </a:solidFill>
                <a:latin typeface="Arial"/>
                <a:cs typeface="Arial"/>
              </a:rPr>
              <a:t> </a:t>
            </a:r>
            <a:r>
              <a:rPr sz="700" spc="-135" dirty="0">
                <a:solidFill>
                  <a:srgbClr val="FFFFFF"/>
                </a:solidFill>
                <a:latin typeface="Arial"/>
                <a:cs typeface="Arial"/>
              </a:rPr>
              <a:t>CC</a:t>
            </a:r>
            <a:r>
              <a:rPr sz="700" spc="-90" dirty="0">
                <a:solidFill>
                  <a:srgbClr val="FFFFFF"/>
                </a:solidFill>
                <a:latin typeface="Arial"/>
                <a:cs typeface="Arial"/>
              </a:rPr>
              <a:t> </a:t>
            </a:r>
            <a:r>
              <a:rPr sz="700" spc="-80" dirty="0">
                <a:solidFill>
                  <a:srgbClr val="FFFFFF"/>
                </a:solidFill>
                <a:latin typeface="Arial"/>
                <a:cs typeface="Arial"/>
              </a:rPr>
              <a:t>BY-ND</a:t>
            </a:r>
            <a:endParaRPr sz="700">
              <a:latin typeface="Arial"/>
              <a:cs typeface="Arial"/>
            </a:endParaRPr>
          </a:p>
        </p:txBody>
      </p:sp>
      <p:sp>
        <p:nvSpPr>
          <p:cNvPr id="5" name="object 5"/>
          <p:cNvSpPr/>
          <p:nvPr/>
        </p:nvSpPr>
        <p:spPr>
          <a:xfrm>
            <a:off x="-1" y="6429375"/>
            <a:ext cx="12189460" cy="428970"/>
          </a:xfrm>
          <a:custGeom>
            <a:avLst/>
            <a:gdLst/>
            <a:ahLst/>
            <a:cxnLst/>
            <a:rect l="l" t="t" r="r" b="b"/>
            <a:pathLst>
              <a:path w="12189460" h="224790">
                <a:moveTo>
                  <a:pt x="12188951" y="0"/>
                </a:moveTo>
                <a:lnTo>
                  <a:pt x="0" y="0"/>
                </a:lnTo>
                <a:lnTo>
                  <a:pt x="0" y="224444"/>
                </a:lnTo>
                <a:lnTo>
                  <a:pt x="12188951" y="224444"/>
                </a:lnTo>
                <a:lnTo>
                  <a:pt x="12188951" y="0"/>
                </a:lnTo>
                <a:close/>
              </a:path>
            </a:pathLst>
          </a:custGeom>
          <a:solidFill>
            <a:srgbClr val="EF1527"/>
          </a:solidFill>
        </p:spPr>
        <p:txBody>
          <a:bodyPr wrap="square" lIns="0" tIns="0" rIns="0" bIns="0" rtlCol="0"/>
          <a:lstStyle/>
          <a:p>
            <a:endParaRPr/>
          </a:p>
        </p:txBody>
      </p:sp>
      <p:sp>
        <p:nvSpPr>
          <p:cNvPr id="7" name="Rectángulo 6"/>
          <p:cNvSpPr/>
          <p:nvPr/>
        </p:nvSpPr>
        <p:spPr>
          <a:xfrm>
            <a:off x="8001000" y="533400"/>
            <a:ext cx="3962400" cy="5334000"/>
          </a:xfrm>
          <a:prstGeom prst="rect">
            <a:avLst/>
          </a:prstGeom>
          <a:solidFill>
            <a:srgbClr val="BFBFBF">
              <a:alpha val="63922"/>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object 3"/>
          <p:cNvSpPr txBox="1"/>
          <p:nvPr/>
        </p:nvSpPr>
        <p:spPr>
          <a:xfrm>
            <a:off x="8077200" y="4258199"/>
            <a:ext cx="3732530" cy="689932"/>
          </a:xfrm>
          <a:prstGeom prst="rect">
            <a:avLst/>
          </a:prstGeom>
        </p:spPr>
        <p:txBody>
          <a:bodyPr vert="horz" wrap="square" lIns="0" tIns="12700" rIns="0" bIns="0" rtlCol="0">
            <a:spAutoFit/>
          </a:bodyPr>
          <a:lstStyle/>
          <a:p>
            <a:pPr marL="12700">
              <a:lnSpc>
                <a:spcPct val="100000"/>
              </a:lnSpc>
              <a:spcBef>
                <a:spcPts val="100"/>
              </a:spcBef>
            </a:pPr>
            <a:r>
              <a:rPr sz="4400" b="1" dirty="0">
                <a:ln w="6600">
                  <a:solidFill>
                    <a:schemeClr val="accent2"/>
                  </a:solidFill>
                  <a:prstDash val="solid"/>
                </a:ln>
                <a:solidFill>
                  <a:srgbClr val="FFFFFF"/>
                </a:solidFill>
                <a:effectLst>
                  <a:outerShdw dist="38100" dir="2700000" algn="tl" rotWithShape="0">
                    <a:schemeClr val="accent2"/>
                  </a:outerShdw>
                </a:effectLst>
                <a:latin typeface="Arial"/>
                <a:cs typeface="Arial"/>
              </a:rPr>
              <a:t>$ 74</a:t>
            </a:r>
            <a:r>
              <a:rPr lang="es-MX" sz="4400" b="1" dirty="0">
                <a:ln w="6600">
                  <a:solidFill>
                    <a:schemeClr val="accent2"/>
                  </a:solidFill>
                  <a:prstDash val="solid"/>
                </a:ln>
                <a:solidFill>
                  <a:srgbClr val="FFFFFF"/>
                </a:solidFill>
                <a:effectLst>
                  <a:outerShdw dist="38100" dir="2700000" algn="tl" rotWithShape="0">
                    <a:schemeClr val="accent2"/>
                  </a:outerShdw>
                </a:effectLst>
                <a:latin typeface="Arial"/>
                <a:cs typeface="Arial"/>
              </a:rPr>
              <a:t> MIL USD</a:t>
            </a:r>
            <a:endParaRPr sz="4400" b="1" dirty="0">
              <a:ln w="6600">
                <a:solidFill>
                  <a:schemeClr val="accent2"/>
                </a:solidFill>
                <a:prstDash val="solid"/>
              </a:ln>
              <a:solidFill>
                <a:srgbClr val="FFFFFF"/>
              </a:solidFill>
              <a:effectLst>
                <a:outerShdw dist="38100" dir="2700000" algn="tl" rotWithShape="0">
                  <a:schemeClr val="accent2"/>
                </a:outerShdw>
              </a:effectLst>
              <a:latin typeface="Arial"/>
              <a:cs typeface="Arial"/>
            </a:endParaRPr>
          </a:p>
        </p:txBody>
      </p:sp>
      <p:sp>
        <p:nvSpPr>
          <p:cNvPr id="8" name="Rectángulo 7"/>
          <p:cNvSpPr/>
          <p:nvPr/>
        </p:nvSpPr>
        <p:spPr>
          <a:xfrm>
            <a:off x="8454904" y="1397675"/>
            <a:ext cx="3356096" cy="2677656"/>
          </a:xfrm>
          <a:prstGeom prst="rect">
            <a:avLst/>
          </a:prstGeom>
        </p:spPr>
        <p:txBody>
          <a:bodyPr wrap="square">
            <a:spAutoFit/>
          </a:bodyPr>
          <a:lstStyle/>
          <a:p>
            <a:pPr algn="ctr"/>
            <a:r>
              <a:rPr lang="es-MX" sz="2800" dirty="0">
                <a:solidFill>
                  <a:schemeClr val="bg1"/>
                </a:solidFill>
              </a:rPr>
              <a:t>En los últimos 2 años,  los rotarios hemos dado  respuesta a brotes de  poliomielitis derivada de la vacuna</a:t>
            </a:r>
          </a:p>
        </p:txBody>
      </p:sp>
      <p:sp>
        <p:nvSpPr>
          <p:cNvPr id="10" name="CuadroTexto 9">
            <a:extLst>
              <a:ext uri="{FF2B5EF4-FFF2-40B4-BE49-F238E27FC236}">
                <a16:creationId xmlns:a16="http://schemas.microsoft.com/office/drawing/2014/main" id="{5F7B6096-374F-6445-864D-E3A01B78173D}"/>
              </a:ext>
            </a:extLst>
          </p:cNvPr>
          <p:cNvSpPr txBox="1"/>
          <p:nvPr/>
        </p:nvSpPr>
        <p:spPr>
          <a:xfrm>
            <a:off x="6675701" y="6462989"/>
            <a:ext cx="5468112" cy="338554"/>
          </a:xfrm>
          <a:prstGeom prst="rect">
            <a:avLst/>
          </a:prstGeom>
          <a:noFill/>
        </p:spPr>
        <p:txBody>
          <a:bodyPr wrap="square" rtlCol="0">
            <a:spAutoFit/>
          </a:bodyPr>
          <a:lstStyle/>
          <a:p>
            <a:pPr algn="r"/>
            <a:r>
              <a:rPr lang="es-ES_tradnl" sz="1600" b="1" dirty="0">
                <a:solidFill>
                  <a:schemeClr val="bg1">
                    <a:lumMod val="95000"/>
                  </a:schemeClr>
                </a:solidFill>
              </a:rPr>
              <a:t>                 Carlos E. Sandoval D.      Fiduciario 2023 - 2027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72115" y="1512963"/>
            <a:ext cx="6000085" cy="3551071"/>
          </a:xfrm>
          <a:prstGeom prst="rect">
            <a:avLst/>
          </a:prstGeom>
        </p:spPr>
      </p:pic>
      <p:pic>
        <p:nvPicPr>
          <p:cNvPr id="5" name="Imagen 4"/>
          <p:cNvPicPr>
            <a:picLocks noChangeAspect="1"/>
          </p:cNvPicPr>
          <p:nvPr/>
        </p:nvPicPr>
        <p:blipFill>
          <a:blip r:embed="rId4"/>
          <a:stretch>
            <a:fillRect/>
          </a:stretch>
        </p:blipFill>
        <p:spPr>
          <a:xfrm>
            <a:off x="6019800" y="1447801"/>
            <a:ext cx="5996595" cy="3616234"/>
          </a:xfrm>
          <a:prstGeom prst="rect">
            <a:avLst/>
          </a:prstGeom>
        </p:spPr>
      </p:pic>
    </p:spTree>
    <p:extLst>
      <p:ext uri="{BB962C8B-B14F-4D97-AF65-F5344CB8AC3E}">
        <p14:creationId xmlns:p14="http://schemas.microsoft.com/office/powerpoint/2010/main" val="37271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3" cstate="print"/>
          <a:stretch>
            <a:fillRect/>
          </a:stretch>
        </p:blipFill>
        <p:spPr>
          <a:xfrm>
            <a:off x="10210800" y="5730121"/>
            <a:ext cx="1722074" cy="567549"/>
          </a:xfrm>
          <a:prstGeom prst="rect">
            <a:avLst/>
          </a:prstGeom>
        </p:spPr>
      </p:pic>
      <p:sp>
        <p:nvSpPr>
          <p:cNvPr id="13" name="object 13"/>
          <p:cNvSpPr txBox="1">
            <a:spLocks noGrp="1"/>
          </p:cNvSpPr>
          <p:nvPr>
            <p:ph type="sldNum" sz="quarter" idx="7"/>
          </p:nvPr>
        </p:nvSpPr>
        <p:spPr>
          <a:xfrm>
            <a:off x="12530681" y="5228481"/>
            <a:ext cx="536524" cy="115409"/>
          </a:xfrm>
          <a:prstGeom prst="rect">
            <a:avLst/>
          </a:prstGeom>
        </p:spPr>
        <p:txBody>
          <a:bodyPr vert="horz" wrap="square" lIns="0" tIns="6724" rIns="0" bIns="0" rtlCol="0">
            <a:spAutoFit/>
          </a:bodyPr>
          <a:lstStyle/>
          <a:p>
            <a:pPr marL="52110" marR="0" lvl="0" indent="0" algn="l" defTabSz="806867" rtl="0" eaLnBrk="1" fontAlgn="auto" latinLnBrk="0" hangingPunct="1">
              <a:lnSpc>
                <a:spcPct val="100000"/>
              </a:lnSpc>
              <a:spcBef>
                <a:spcPts val="53"/>
              </a:spcBef>
              <a:spcAft>
                <a:spcPts val="0"/>
              </a:spcAft>
              <a:buClrTx/>
              <a:buSzTx/>
              <a:buFontTx/>
              <a:buNone/>
              <a:tabLst/>
              <a:defRPr/>
            </a:pPr>
            <a:r>
              <a:rPr kumimoji="0" sz="706" b="0" i="0" u="none" strike="noStrike" kern="1200" cap="none" spc="4" normalizeH="0" baseline="0" noProof="0" dirty="0">
                <a:ln>
                  <a:noFill/>
                </a:ln>
                <a:solidFill>
                  <a:srgbClr val="BBBCC0"/>
                </a:solidFill>
                <a:effectLst/>
                <a:uLnTx/>
                <a:uFillTx/>
                <a:latin typeface="Arial Narrow"/>
                <a:ea typeface="+mn-ea"/>
              </a:rPr>
              <a:t>TITLE</a:t>
            </a:r>
            <a:r>
              <a:rPr kumimoji="0" sz="706" b="0" i="0" u="none" strike="noStrike" kern="1200" cap="none" spc="115" normalizeH="0" baseline="0" noProof="0" dirty="0">
                <a:ln>
                  <a:noFill/>
                </a:ln>
                <a:solidFill>
                  <a:srgbClr val="BBBCC0"/>
                </a:solidFill>
                <a:effectLst/>
                <a:uLnTx/>
                <a:uFillTx/>
                <a:latin typeface="Arial Narrow"/>
                <a:ea typeface="+mn-ea"/>
              </a:rPr>
              <a:t> </a:t>
            </a:r>
            <a:r>
              <a:rPr kumimoji="0" sz="706" b="0" i="0" u="none" strike="noStrike" kern="1200" cap="none" spc="0" normalizeH="0" baseline="0" noProof="0" dirty="0">
                <a:ln>
                  <a:noFill/>
                </a:ln>
                <a:solidFill>
                  <a:srgbClr val="BBBCC0"/>
                </a:solidFill>
                <a:effectLst/>
                <a:uLnTx/>
                <a:uFillTx/>
                <a:latin typeface="Arial Narrow"/>
                <a:ea typeface="+mn-ea"/>
              </a:rPr>
              <a:t>|</a:t>
            </a:r>
            <a:r>
              <a:rPr kumimoji="0" sz="706" b="0" i="0" u="none" strike="noStrike" kern="1200" cap="none" spc="128" normalizeH="0" baseline="0" noProof="0" dirty="0">
                <a:ln>
                  <a:noFill/>
                </a:ln>
                <a:solidFill>
                  <a:srgbClr val="BBBCC0"/>
                </a:solidFill>
                <a:effectLst/>
                <a:uLnTx/>
                <a:uFillTx/>
                <a:latin typeface="Arial Narrow"/>
                <a:ea typeface="+mn-ea"/>
              </a:rPr>
              <a:t> </a:t>
            </a:r>
            <a:fld id="{81D60167-4931-47E6-BA6A-407CBD079E47}" type="slidenum">
              <a:rPr kumimoji="0" sz="706" b="0" i="0" u="none" strike="noStrike" kern="1200" cap="none" spc="4" normalizeH="0" baseline="0" noProof="0" dirty="0">
                <a:ln>
                  <a:noFill/>
                </a:ln>
                <a:solidFill>
                  <a:srgbClr val="BBBCC0"/>
                </a:solidFill>
                <a:effectLst/>
                <a:uLnTx/>
                <a:uFillTx/>
                <a:latin typeface="Arial Narrow"/>
                <a:ea typeface="+mn-ea"/>
              </a:rPr>
              <a:pPr marL="52110" marR="0" lvl="0" indent="0" algn="l" defTabSz="806867" rtl="0" eaLnBrk="1" fontAlgn="auto" latinLnBrk="0" hangingPunct="1">
                <a:lnSpc>
                  <a:spcPct val="100000"/>
                </a:lnSpc>
                <a:spcBef>
                  <a:spcPts val="53"/>
                </a:spcBef>
                <a:spcAft>
                  <a:spcPts val="0"/>
                </a:spcAft>
                <a:buClrTx/>
                <a:buSzTx/>
                <a:buFontTx/>
                <a:buNone/>
                <a:tabLst/>
                <a:defRPr/>
              </a:pPr>
              <a:t>17</a:t>
            </a:fld>
            <a:endParaRPr kumimoji="0" sz="706" b="0" i="0" u="none" strike="noStrike" kern="1200" cap="none" spc="4" normalizeH="0" baseline="0" noProof="0" dirty="0">
              <a:ln>
                <a:noFill/>
              </a:ln>
              <a:solidFill>
                <a:srgbClr val="BBBCC0"/>
              </a:solidFill>
              <a:effectLst/>
              <a:uLnTx/>
              <a:uFillTx/>
              <a:latin typeface="Arial Narrow"/>
              <a:ea typeface="+mn-ea"/>
            </a:endParaRPr>
          </a:p>
        </p:txBody>
      </p:sp>
      <p:pic>
        <p:nvPicPr>
          <p:cNvPr id="2" name="Imagen 1"/>
          <p:cNvPicPr>
            <a:picLocks noChangeAspect="1"/>
          </p:cNvPicPr>
          <p:nvPr/>
        </p:nvPicPr>
        <p:blipFill>
          <a:blip r:embed="rId4"/>
          <a:stretch>
            <a:fillRect/>
          </a:stretch>
        </p:blipFill>
        <p:spPr>
          <a:xfrm>
            <a:off x="228600" y="-24581"/>
            <a:ext cx="4699729" cy="6646759"/>
          </a:xfrm>
          <a:prstGeom prst="rect">
            <a:avLst/>
          </a:prstGeom>
        </p:spPr>
      </p:pic>
      <p:sp>
        <p:nvSpPr>
          <p:cNvPr id="3" name="Rectángulo 2"/>
          <p:cNvSpPr/>
          <p:nvPr/>
        </p:nvSpPr>
        <p:spPr>
          <a:xfrm>
            <a:off x="7391400" y="609600"/>
            <a:ext cx="48006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Dr. Tom Frieden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Member of the Independent Monitoring 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Interview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Science in September 2023</a:t>
            </a: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n 3"/>
          <p:cNvPicPr>
            <a:picLocks noChangeAspect="1"/>
          </p:cNvPicPr>
          <p:nvPr/>
        </p:nvPicPr>
        <p:blipFill>
          <a:blip r:embed="rId5"/>
          <a:stretch>
            <a:fillRect/>
          </a:stretch>
        </p:blipFill>
        <p:spPr>
          <a:xfrm>
            <a:off x="5257800" y="329777"/>
            <a:ext cx="1984930" cy="1984930"/>
          </a:xfrm>
          <a:prstGeom prst="rect">
            <a:avLst/>
          </a:prstGeom>
        </p:spPr>
      </p:pic>
      <p:sp>
        <p:nvSpPr>
          <p:cNvPr id="5" name="Rectángulo 4"/>
          <p:cNvSpPr/>
          <p:nvPr/>
        </p:nvSpPr>
        <p:spPr>
          <a:xfrm>
            <a:off x="5410200" y="2590800"/>
            <a:ext cx="6324600"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La erradicación de la polio ha sido mucho más difícil que nadie lo había  anticipado. Y, sin embargo, no debemos perder de vista el hecho de que; HOY hay millones y millones de niños que ahora son adultos,  que caminan sin cojear gracias a la iniciativa.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El panorama general es que estamos más cerca que nunca de erradicación. </a:t>
            </a:r>
            <a:r>
              <a:rPr kumimoji="0" lang="es-MX" sz="1800" b="0" i="0" u="sng" strike="noStrike" kern="1200" cap="none" spc="0" normalizeH="0" baseline="0" noProof="0" dirty="0">
                <a:ln>
                  <a:noFill/>
                </a:ln>
                <a:solidFill>
                  <a:prstClr val="black"/>
                </a:solidFill>
                <a:effectLst/>
                <a:uLnTx/>
                <a:uFillTx/>
                <a:latin typeface="Calibri"/>
                <a:ea typeface="+mn-ea"/>
                <a:cs typeface="+mn-cs"/>
              </a:rPr>
              <a:t>Pero eso no significa que estemos cerca</a:t>
            </a:r>
            <a:r>
              <a:rPr kumimoji="0" lang="es-MX"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VACUNACION ESPECIFICA EN PAISES ENDEMICOS Y REALIZAR PROYECTOS DE AGUA POTABLE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MEJORAR EL SISTEMA DE VACUNACION EN AFRICA</a:t>
            </a:r>
          </a:p>
        </p:txBody>
      </p:sp>
    </p:spTree>
    <p:extLst>
      <p:ext uri="{BB962C8B-B14F-4D97-AF65-F5344CB8AC3E}">
        <p14:creationId xmlns:p14="http://schemas.microsoft.com/office/powerpoint/2010/main" val="217229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84208" y="0"/>
            <a:ext cx="11579192" cy="6440205"/>
          </a:xfrm>
          <a:prstGeom prst="rect">
            <a:avLst/>
          </a:prstGeom>
        </p:spPr>
      </p:pic>
      <p:sp>
        <p:nvSpPr>
          <p:cNvPr id="5" name="Rectángulo 4"/>
          <p:cNvSpPr/>
          <p:nvPr/>
        </p:nvSpPr>
        <p:spPr>
          <a:xfrm>
            <a:off x="1752600" y="2895600"/>
            <a:ext cx="8839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9232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4267200" y="215907"/>
            <a:ext cx="1254115" cy="1003293"/>
          </a:xfrm>
          <a:prstGeom prst="rect">
            <a:avLst/>
          </a:prstGeom>
        </p:spPr>
      </p:pic>
      <p:sp>
        <p:nvSpPr>
          <p:cNvPr id="3" name="Marcador de texto 2"/>
          <p:cNvSpPr>
            <a:spLocks noGrp="1"/>
          </p:cNvSpPr>
          <p:nvPr>
            <p:ph type="body" idx="1"/>
          </p:nvPr>
        </p:nvSpPr>
        <p:spPr>
          <a:xfrm>
            <a:off x="289313" y="168314"/>
            <a:ext cx="3453603" cy="738664"/>
          </a:xfrm>
        </p:spPr>
        <p:txBody>
          <a:bodyPr/>
          <a:lstStyle/>
          <a:p>
            <a:pPr algn="ctr"/>
            <a:r>
              <a:rPr lang="es-MX" sz="2400" dirty="0"/>
              <a:t>CIFRAS DE APORTES </a:t>
            </a:r>
          </a:p>
          <a:p>
            <a:pPr algn="ctr"/>
            <a:r>
              <a:rPr lang="es-MX" sz="2400" dirty="0"/>
              <a:t>POLIOPLUS  ZONA 23 B</a:t>
            </a:r>
          </a:p>
        </p:txBody>
      </p:sp>
      <p:graphicFrame>
        <p:nvGraphicFramePr>
          <p:cNvPr id="2" name="Tabla 1"/>
          <p:cNvGraphicFramePr>
            <a:graphicFrameLocks noGrp="1"/>
          </p:cNvGraphicFramePr>
          <p:nvPr>
            <p:extLst>
              <p:ext uri="{D42A27DB-BD31-4B8C-83A1-F6EECF244321}">
                <p14:modId xmlns:p14="http://schemas.microsoft.com/office/powerpoint/2010/main" val="3906653850"/>
              </p:ext>
            </p:extLst>
          </p:nvPr>
        </p:nvGraphicFramePr>
        <p:xfrm>
          <a:off x="1749251" y="1066799"/>
          <a:ext cx="9558694" cy="5257801"/>
        </p:xfrm>
        <a:graphic>
          <a:graphicData uri="http://schemas.openxmlformats.org/drawingml/2006/table">
            <a:tbl>
              <a:tblPr/>
              <a:tblGrid>
                <a:gridCol w="1177730">
                  <a:extLst>
                    <a:ext uri="{9D8B030D-6E8A-4147-A177-3AD203B41FA5}">
                      <a16:colId xmlns:a16="http://schemas.microsoft.com/office/drawing/2014/main" val="1701420976"/>
                    </a:ext>
                  </a:extLst>
                </a:gridCol>
                <a:gridCol w="1324947">
                  <a:extLst>
                    <a:ext uri="{9D8B030D-6E8A-4147-A177-3AD203B41FA5}">
                      <a16:colId xmlns:a16="http://schemas.microsoft.com/office/drawing/2014/main" val="754321635"/>
                    </a:ext>
                  </a:extLst>
                </a:gridCol>
                <a:gridCol w="1398555">
                  <a:extLst>
                    <a:ext uri="{9D8B030D-6E8A-4147-A177-3AD203B41FA5}">
                      <a16:colId xmlns:a16="http://schemas.microsoft.com/office/drawing/2014/main" val="320062032"/>
                    </a:ext>
                  </a:extLst>
                </a:gridCol>
                <a:gridCol w="1840204">
                  <a:extLst>
                    <a:ext uri="{9D8B030D-6E8A-4147-A177-3AD203B41FA5}">
                      <a16:colId xmlns:a16="http://schemas.microsoft.com/office/drawing/2014/main" val="1858788839"/>
                    </a:ext>
                  </a:extLst>
                </a:gridCol>
                <a:gridCol w="2134637">
                  <a:extLst>
                    <a:ext uri="{9D8B030D-6E8A-4147-A177-3AD203B41FA5}">
                      <a16:colId xmlns:a16="http://schemas.microsoft.com/office/drawing/2014/main" val="1213267795"/>
                    </a:ext>
                  </a:extLst>
                </a:gridCol>
                <a:gridCol w="1682621">
                  <a:extLst>
                    <a:ext uri="{9D8B030D-6E8A-4147-A177-3AD203B41FA5}">
                      <a16:colId xmlns:a16="http://schemas.microsoft.com/office/drawing/2014/main" val="4277071169"/>
                    </a:ext>
                  </a:extLst>
                </a:gridCol>
              </a:tblGrid>
              <a:tr h="490785">
                <a:tc>
                  <a:txBody>
                    <a:bodyPr/>
                    <a:lstStyle/>
                    <a:p>
                      <a:pPr algn="ctr" fontAlgn="ctr"/>
                      <a:r>
                        <a:rPr lang="es-MX" sz="1800" b="1" i="0" u="none" strike="noStrike">
                          <a:solidFill>
                            <a:srgbClr val="FFFFFF"/>
                          </a:solidFill>
                          <a:effectLst/>
                          <a:latin typeface="Arial" panose="020B0604020202020204" pitchFamily="34" charset="0"/>
                        </a:rPr>
                        <a:t>SOCIOS</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tc>
                  <a:txBody>
                    <a:bodyPr/>
                    <a:lstStyle/>
                    <a:p>
                      <a:pPr algn="ctr" fontAlgn="ctr"/>
                      <a:r>
                        <a:rPr lang="es-MX" sz="1800" b="1" i="0" u="none" strike="noStrike" dirty="0">
                          <a:solidFill>
                            <a:srgbClr val="FFFFFF"/>
                          </a:solidFill>
                          <a:effectLst/>
                          <a:latin typeface="Arial" panose="020B0604020202020204" pitchFamily="34" charset="0"/>
                        </a:rPr>
                        <a:t>Distrito</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tc>
                  <a:txBody>
                    <a:bodyPr/>
                    <a:lstStyle/>
                    <a:p>
                      <a:pPr algn="ctr" fontAlgn="ctr"/>
                      <a:r>
                        <a:rPr lang="es-MX" sz="1800" b="1" i="0" u="none" strike="noStrike">
                          <a:solidFill>
                            <a:srgbClr val="FFFFFF"/>
                          </a:solidFill>
                          <a:effectLst/>
                          <a:latin typeface="Arial" panose="020B0604020202020204" pitchFamily="34" charset="0"/>
                        </a:rPr>
                        <a:t>2020 -2021</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tc>
                  <a:txBody>
                    <a:bodyPr/>
                    <a:lstStyle/>
                    <a:p>
                      <a:pPr algn="ctr" fontAlgn="ctr"/>
                      <a:r>
                        <a:rPr lang="es-MX" sz="1800" b="1" i="0" u="none" strike="noStrike">
                          <a:solidFill>
                            <a:srgbClr val="FFFFFF"/>
                          </a:solidFill>
                          <a:effectLst/>
                          <a:latin typeface="Arial" panose="020B0604020202020204" pitchFamily="34" charset="0"/>
                        </a:rPr>
                        <a:t>2021 - 2022</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tc>
                  <a:txBody>
                    <a:bodyPr/>
                    <a:lstStyle/>
                    <a:p>
                      <a:pPr algn="ctr" fontAlgn="ctr"/>
                      <a:r>
                        <a:rPr lang="es-MX" sz="1800" b="1" i="0" u="none" strike="noStrike" dirty="0">
                          <a:solidFill>
                            <a:srgbClr val="FFFFFF"/>
                          </a:solidFill>
                          <a:effectLst/>
                          <a:latin typeface="Arial" panose="020B0604020202020204" pitchFamily="34" charset="0"/>
                        </a:rPr>
                        <a:t>2022 - 2023</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tc>
                  <a:txBody>
                    <a:bodyPr/>
                    <a:lstStyle/>
                    <a:p>
                      <a:pPr algn="ctr" fontAlgn="ctr"/>
                      <a:r>
                        <a:rPr lang="es-MX" sz="1800" b="1" i="0" u="none" strike="noStrike" dirty="0">
                          <a:solidFill>
                            <a:srgbClr val="FFFFFF"/>
                          </a:solidFill>
                          <a:effectLst/>
                          <a:latin typeface="Arial" panose="020B0604020202020204" pitchFamily="34" charset="0"/>
                        </a:rPr>
                        <a:t>2023 1Jul- OCT </a:t>
                      </a:r>
                    </a:p>
                  </a:txBody>
                  <a:tcPr marL="6350" marR="6350" marT="6350" marB="0" anchor="ctr">
                    <a:lnL w="6350" cap="flat" cmpd="sng" algn="ctr">
                      <a:solidFill>
                        <a:srgbClr val="CACAD9"/>
                      </a:solidFill>
                      <a:prstDash val="solid"/>
                      <a:round/>
                      <a:headEnd type="none" w="med" len="med"/>
                      <a:tailEnd type="none" w="med" len="med"/>
                    </a:lnL>
                    <a:lnR w="6350" cap="flat" cmpd="sng" algn="ctr">
                      <a:solidFill>
                        <a:srgbClr val="CACAD9"/>
                      </a:solidFill>
                      <a:prstDash val="solid"/>
                      <a:round/>
                      <a:headEnd type="none" w="med" len="med"/>
                      <a:tailEnd type="none" w="med" len="med"/>
                    </a:lnR>
                    <a:lnT w="6350" cap="flat" cmpd="sng" algn="ctr">
                      <a:solidFill>
                        <a:srgbClr val="CACA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17458F"/>
                    </a:solidFill>
                  </a:tcPr>
                </a:tc>
                <a:extLst>
                  <a:ext uri="{0D108BD9-81ED-4DB2-BD59-A6C34878D82A}">
                    <a16:rowId xmlns:a16="http://schemas.microsoft.com/office/drawing/2014/main" val="1658434898"/>
                  </a:ext>
                </a:extLst>
              </a:tr>
              <a:tr h="309407">
                <a:tc>
                  <a:txBody>
                    <a:bodyPr/>
                    <a:lstStyle/>
                    <a:p>
                      <a:pPr algn="ctr" fontAlgn="ctr"/>
                      <a:r>
                        <a:rPr lang="es-MX" sz="1800" b="0" i="0" u="none" strike="noStrike" dirty="0">
                          <a:solidFill>
                            <a:srgbClr val="000000"/>
                          </a:solidFill>
                          <a:effectLst/>
                          <a:latin typeface="Arial" panose="020B0604020202020204" pitchFamily="34" charset="0"/>
                        </a:rPr>
                        <a:t>1,392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4320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$37,582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$22,695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$35,235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dirty="0">
                          <a:solidFill>
                            <a:srgbClr val="000000"/>
                          </a:solidFill>
                          <a:effectLst/>
                          <a:latin typeface="Arial" panose="020B0604020202020204" pitchFamily="34" charset="0"/>
                        </a:rPr>
                        <a:t>$4,537</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2690788844"/>
                  </a:ext>
                </a:extLst>
              </a:tr>
              <a:tr h="309407">
                <a:tc>
                  <a:txBody>
                    <a:bodyPr/>
                    <a:lstStyle/>
                    <a:p>
                      <a:pPr algn="ctr" fontAlgn="ctr"/>
                      <a:r>
                        <a:rPr lang="es-MX" sz="1800" b="0" i="0" u="none" strike="noStrike" dirty="0">
                          <a:solidFill>
                            <a:srgbClr val="000000"/>
                          </a:solidFill>
                          <a:effectLst/>
                          <a:latin typeface="Arial" panose="020B0604020202020204" pitchFamily="34" charset="0"/>
                        </a:rPr>
                        <a:t>1,121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4340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$12,191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$11,387</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$8,388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$6,813</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173081161"/>
                  </a:ext>
                </a:extLst>
              </a:tr>
              <a:tr h="309407">
                <a:tc>
                  <a:txBody>
                    <a:bodyPr/>
                    <a:lstStyle/>
                    <a:p>
                      <a:pPr algn="ctr" fontAlgn="ctr"/>
                      <a:r>
                        <a:rPr lang="es-MX" sz="1800" b="0" i="0" u="none" strike="noStrike">
                          <a:solidFill>
                            <a:srgbClr val="000000"/>
                          </a:solidFill>
                          <a:effectLst/>
                          <a:latin typeface="Arial" panose="020B0604020202020204" pitchFamily="34" charset="0"/>
                        </a:rPr>
                        <a:t>1,637</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4355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$23,269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$24,831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$19,694</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a:solidFill>
                            <a:srgbClr val="000000"/>
                          </a:solidFill>
                          <a:effectLst/>
                          <a:latin typeface="Arial" panose="020B0604020202020204" pitchFamily="34" charset="0"/>
                        </a:rPr>
                        <a:t>$1,571</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3697822154"/>
                  </a:ext>
                </a:extLst>
              </a:tr>
              <a:tr h="309407">
                <a:tc>
                  <a:txBody>
                    <a:bodyPr/>
                    <a:lstStyle/>
                    <a:p>
                      <a:pPr algn="ctr" fontAlgn="ctr"/>
                      <a:r>
                        <a:rPr lang="es-MX" sz="1800" b="0" i="0" u="none" strike="noStrike">
                          <a:solidFill>
                            <a:srgbClr val="000000"/>
                          </a:solidFill>
                          <a:effectLst/>
                          <a:latin typeface="Arial" panose="020B0604020202020204" pitchFamily="34" charset="0"/>
                        </a:rPr>
                        <a:t>1,292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4400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$16,215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$8,580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$13,318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$5,577</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446372139"/>
                  </a:ext>
                </a:extLst>
              </a:tr>
              <a:tr h="309407">
                <a:tc>
                  <a:txBody>
                    <a:bodyPr/>
                    <a:lstStyle/>
                    <a:p>
                      <a:pPr algn="ctr" fontAlgn="ctr"/>
                      <a:r>
                        <a:rPr lang="es-MX" sz="1800" b="0" i="0" u="none" strike="noStrike">
                          <a:solidFill>
                            <a:srgbClr val="000000"/>
                          </a:solidFill>
                          <a:effectLst/>
                          <a:latin typeface="Arial" panose="020B0604020202020204" pitchFamily="34" charset="0"/>
                        </a:rPr>
                        <a:t>1,799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4455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$25,752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$16,511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$27,153</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a:solidFill>
                            <a:srgbClr val="000000"/>
                          </a:solidFill>
                          <a:effectLst/>
                          <a:latin typeface="Arial" panose="020B0604020202020204" pitchFamily="34" charset="0"/>
                        </a:rPr>
                        <a:t>$9,670</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3762786796"/>
                  </a:ext>
                </a:extLst>
              </a:tr>
              <a:tr h="309407">
                <a:tc>
                  <a:txBody>
                    <a:bodyPr/>
                    <a:lstStyle/>
                    <a:p>
                      <a:pPr algn="ctr" fontAlgn="ctr"/>
                      <a:r>
                        <a:rPr lang="es-MX" sz="1800" b="0" i="0" u="none" strike="noStrike">
                          <a:solidFill>
                            <a:srgbClr val="000000"/>
                          </a:solidFill>
                          <a:effectLst/>
                          <a:latin typeface="Arial" panose="020B0604020202020204" pitchFamily="34" charset="0"/>
                        </a:rPr>
                        <a:t>1,514</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4465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$14,759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$9,334</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$10,398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$2,393</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1971978835"/>
                  </a:ext>
                </a:extLst>
              </a:tr>
              <a:tr h="309407">
                <a:tc>
                  <a:txBody>
                    <a:bodyPr/>
                    <a:lstStyle/>
                    <a:p>
                      <a:pPr algn="ctr" fontAlgn="ctr"/>
                      <a:r>
                        <a:rPr lang="es-MX" sz="1800" b="0" i="0" u="none" strike="noStrike">
                          <a:solidFill>
                            <a:srgbClr val="000000"/>
                          </a:solidFill>
                          <a:effectLst/>
                          <a:latin typeface="Arial" panose="020B0604020202020204" pitchFamily="34" charset="0"/>
                        </a:rPr>
                        <a:t>1,251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4690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$5,650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$6,658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$5,668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a:solidFill>
                            <a:srgbClr val="000000"/>
                          </a:solidFill>
                          <a:effectLst/>
                          <a:latin typeface="Arial" panose="020B0604020202020204" pitchFamily="34" charset="0"/>
                        </a:rPr>
                        <a:t>$700</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3933918123"/>
                  </a:ext>
                </a:extLst>
              </a:tr>
              <a:tr h="309407">
                <a:tc>
                  <a:txBody>
                    <a:bodyPr/>
                    <a:lstStyle/>
                    <a:p>
                      <a:pPr algn="ctr" fontAlgn="ctr"/>
                      <a:r>
                        <a:rPr lang="es-MX" sz="1800" b="0" i="0" u="none" strike="noStrike">
                          <a:solidFill>
                            <a:srgbClr val="000000"/>
                          </a:solidFill>
                          <a:effectLst/>
                          <a:latin typeface="Arial" panose="020B0604020202020204" pitchFamily="34" charset="0"/>
                        </a:rPr>
                        <a:t>1,541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4845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$10,266</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$21,063</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$28,729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$8,651</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459062912"/>
                  </a:ext>
                </a:extLst>
              </a:tr>
              <a:tr h="309407">
                <a:tc>
                  <a:txBody>
                    <a:bodyPr/>
                    <a:lstStyle/>
                    <a:p>
                      <a:pPr algn="ctr" fontAlgn="ctr"/>
                      <a:r>
                        <a:rPr lang="es-MX" sz="1800" b="0" i="0" u="none" strike="noStrike">
                          <a:solidFill>
                            <a:srgbClr val="000000"/>
                          </a:solidFill>
                          <a:effectLst/>
                          <a:latin typeface="Arial" panose="020B0604020202020204" pitchFamily="34" charset="0"/>
                        </a:rPr>
                        <a:t>1,592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4851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$6,343</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$6,821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$27,453</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a:solidFill>
                            <a:srgbClr val="000000"/>
                          </a:solidFill>
                          <a:effectLst/>
                          <a:latin typeface="Arial" panose="020B0604020202020204" pitchFamily="34" charset="0"/>
                        </a:rPr>
                        <a:t>$6,892</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1687034972"/>
                  </a:ext>
                </a:extLst>
              </a:tr>
              <a:tr h="309407">
                <a:tc>
                  <a:txBody>
                    <a:bodyPr/>
                    <a:lstStyle/>
                    <a:p>
                      <a:pPr algn="ctr" fontAlgn="ctr"/>
                      <a:r>
                        <a:rPr lang="es-MX" sz="1800" b="0" i="0" u="none" strike="noStrike">
                          <a:solidFill>
                            <a:srgbClr val="000000"/>
                          </a:solidFill>
                          <a:effectLst/>
                          <a:latin typeface="Arial" panose="020B0604020202020204" pitchFamily="34" charset="0"/>
                        </a:rPr>
                        <a:t>1,520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4895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$19,662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$14,375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$26,485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$3,165</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4063143246"/>
                  </a:ext>
                </a:extLst>
              </a:tr>
              <a:tr h="309407">
                <a:tc>
                  <a:txBody>
                    <a:bodyPr/>
                    <a:lstStyle/>
                    <a:p>
                      <a:pPr algn="ctr" fontAlgn="ctr"/>
                      <a:r>
                        <a:rPr lang="es-MX" sz="1800" b="0" i="0" u="none" strike="noStrike">
                          <a:solidFill>
                            <a:srgbClr val="000000"/>
                          </a:solidFill>
                          <a:effectLst/>
                          <a:latin typeface="Arial" panose="020B0604020202020204" pitchFamily="34" charset="0"/>
                        </a:rPr>
                        <a:t>1,650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4905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$9,805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$20,342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$21,865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a:solidFill>
                            <a:srgbClr val="000000"/>
                          </a:solidFill>
                          <a:effectLst/>
                          <a:latin typeface="Arial" panose="020B0604020202020204" pitchFamily="34" charset="0"/>
                        </a:rPr>
                        <a:t>$5,287</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1317808522"/>
                  </a:ext>
                </a:extLst>
              </a:tr>
              <a:tr h="309407">
                <a:tc>
                  <a:txBody>
                    <a:bodyPr/>
                    <a:lstStyle/>
                    <a:p>
                      <a:pPr algn="ctr" fontAlgn="ctr"/>
                      <a:r>
                        <a:rPr lang="es-MX" sz="1800" b="0" i="0" u="none" strike="noStrike">
                          <a:solidFill>
                            <a:srgbClr val="000000"/>
                          </a:solidFill>
                          <a:effectLst/>
                          <a:latin typeface="Arial" panose="020B0604020202020204" pitchFamily="34" charset="0"/>
                        </a:rPr>
                        <a:t>1,480</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4921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$11,979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$11,158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dirty="0">
                          <a:solidFill>
                            <a:srgbClr val="000000"/>
                          </a:solidFill>
                          <a:effectLst/>
                          <a:latin typeface="Arial" panose="020B0604020202020204" pitchFamily="34" charset="0"/>
                        </a:rPr>
                        <a:t>$22,452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a:solidFill>
                            <a:srgbClr val="000000"/>
                          </a:solidFill>
                          <a:effectLst/>
                          <a:latin typeface="Arial" panose="020B0604020202020204" pitchFamily="34" charset="0"/>
                        </a:rPr>
                        <a:t>$3,922</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131151428"/>
                  </a:ext>
                </a:extLst>
              </a:tr>
              <a:tr h="309407">
                <a:tc>
                  <a:txBody>
                    <a:bodyPr/>
                    <a:lstStyle/>
                    <a:p>
                      <a:pPr algn="ctr" fontAlgn="ctr"/>
                      <a:r>
                        <a:rPr lang="es-MX" sz="1800" b="0" i="0" u="none" strike="noStrike">
                          <a:solidFill>
                            <a:srgbClr val="000000"/>
                          </a:solidFill>
                          <a:effectLst/>
                          <a:latin typeface="Arial" panose="020B0604020202020204" pitchFamily="34" charset="0"/>
                        </a:rPr>
                        <a:t>1,344</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4945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$12,485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a:solidFill>
                            <a:srgbClr val="000000"/>
                          </a:solidFill>
                          <a:effectLst/>
                          <a:latin typeface="Arial" panose="020B0604020202020204" pitchFamily="34" charset="0"/>
                        </a:rPr>
                        <a:t>$9,554</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ctr"/>
                      <a:r>
                        <a:rPr lang="es-MX" sz="1800" b="0" i="0" u="none" strike="noStrike" dirty="0">
                          <a:solidFill>
                            <a:srgbClr val="000000"/>
                          </a:solidFill>
                          <a:effectLst/>
                          <a:latin typeface="Arial" panose="020B0604020202020204" pitchFamily="34" charset="0"/>
                        </a:rPr>
                        <a:t>$14,441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tc>
                  <a:txBody>
                    <a:bodyPr/>
                    <a:lstStyle/>
                    <a:p>
                      <a:pPr algn="ctr" fontAlgn="b"/>
                      <a:r>
                        <a:rPr lang="es-MX" sz="1800" b="0" i="0" u="none" strike="noStrike" dirty="0">
                          <a:solidFill>
                            <a:srgbClr val="000000"/>
                          </a:solidFill>
                          <a:effectLst/>
                          <a:latin typeface="Arial" panose="020B0604020202020204" pitchFamily="34" charset="0"/>
                        </a:rPr>
                        <a:t>$6,423</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E7E7E8"/>
                    </a:solidFill>
                  </a:tcPr>
                </a:tc>
                <a:extLst>
                  <a:ext uri="{0D108BD9-81ED-4DB2-BD59-A6C34878D82A}">
                    <a16:rowId xmlns:a16="http://schemas.microsoft.com/office/drawing/2014/main" val="3222633359"/>
                  </a:ext>
                </a:extLst>
              </a:tr>
              <a:tr h="309407">
                <a:tc>
                  <a:txBody>
                    <a:bodyPr/>
                    <a:lstStyle/>
                    <a:p>
                      <a:pPr algn="ctr" fontAlgn="ctr"/>
                      <a:r>
                        <a:rPr lang="es-MX" sz="1800" b="0" i="0" u="none" strike="noStrike">
                          <a:solidFill>
                            <a:srgbClr val="000000"/>
                          </a:solidFill>
                          <a:effectLst/>
                          <a:latin typeface="Arial" panose="020B0604020202020204" pitchFamily="34" charset="0"/>
                        </a:rPr>
                        <a:t>1,839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4975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$11,159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$11,589</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0" i="0" u="none" strike="noStrike">
                          <a:solidFill>
                            <a:srgbClr val="000000"/>
                          </a:solidFill>
                          <a:effectLst/>
                          <a:latin typeface="Arial" panose="020B0604020202020204" pitchFamily="34" charset="0"/>
                        </a:rPr>
                        <a:t>$17,193</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b"/>
                      <a:r>
                        <a:rPr lang="es-MX" sz="1800" b="0" i="0" u="none" strike="noStrike" dirty="0">
                          <a:solidFill>
                            <a:srgbClr val="000000"/>
                          </a:solidFill>
                          <a:effectLst/>
                          <a:latin typeface="Arial" panose="020B0604020202020204" pitchFamily="34" charset="0"/>
                        </a:rPr>
                        <a:t>$7,705</a:t>
                      </a:r>
                    </a:p>
                  </a:txBody>
                  <a:tcPr marL="6350" marR="6350" marT="6350" marB="0" anchor="b">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830576066"/>
                  </a:ext>
                </a:extLst>
              </a:tr>
              <a:tr h="435318">
                <a:tc>
                  <a:txBody>
                    <a:bodyPr/>
                    <a:lstStyle/>
                    <a:p>
                      <a:pPr algn="ctr" fontAlgn="ctr"/>
                      <a:r>
                        <a:rPr lang="es-MX" sz="1800" b="1" i="0" u="none" strike="noStrike">
                          <a:solidFill>
                            <a:srgbClr val="000000"/>
                          </a:solidFill>
                          <a:effectLst/>
                          <a:latin typeface="Arial" panose="020B0604020202020204" pitchFamily="34" charset="0"/>
                        </a:rPr>
                        <a:t>20,972</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2800" b="1" i="0" u="none" strike="noStrike">
                          <a:solidFill>
                            <a:srgbClr val="000000"/>
                          </a:solidFill>
                          <a:effectLst/>
                          <a:latin typeface="Arial" panose="020B0604020202020204" pitchFamily="34" charset="0"/>
                        </a:rPr>
                        <a:t> </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1" i="0" u="none" strike="noStrike" dirty="0">
                          <a:solidFill>
                            <a:srgbClr val="000000"/>
                          </a:solidFill>
                          <a:effectLst/>
                          <a:latin typeface="Arial" panose="020B0604020202020204" pitchFamily="34" charset="0"/>
                        </a:rPr>
                        <a:t>$217,116</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1" i="0" u="none" strike="noStrike">
                          <a:solidFill>
                            <a:srgbClr val="000000"/>
                          </a:solidFill>
                          <a:effectLst/>
                          <a:latin typeface="Arial" panose="020B0604020202020204" pitchFamily="34" charset="0"/>
                        </a:rPr>
                        <a:t>$194,898</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1" i="0" u="none" strike="noStrike">
                          <a:solidFill>
                            <a:srgbClr val="000000"/>
                          </a:solidFill>
                          <a:effectLst/>
                          <a:latin typeface="Arial" panose="020B0604020202020204" pitchFamily="34" charset="0"/>
                        </a:rPr>
                        <a:t>$278,471</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tc>
                  <a:txBody>
                    <a:bodyPr/>
                    <a:lstStyle/>
                    <a:p>
                      <a:pPr algn="ctr" fontAlgn="ctr"/>
                      <a:r>
                        <a:rPr lang="es-MX" sz="1800" b="1" i="0" u="none" strike="noStrike" dirty="0">
                          <a:solidFill>
                            <a:srgbClr val="000000"/>
                          </a:solidFill>
                          <a:effectLst/>
                          <a:latin typeface="Arial" panose="020B0604020202020204" pitchFamily="34" charset="0"/>
                        </a:rPr>
                        <a:t>$73,305</a:t>
                      </a:r>
                    </a:p>
                  </a:txBody>
                  <a:tcPr marL="6350" marR="6350" marT="6350" marB="0" anchor="ctr">
                    <a:lnL w="6350" cap="flat" cmpd="sng" algn="ctr">
                      <a:solidFill>
                        <a:srgbClr val="CAC9D9"/>
                      </a:solidFill>
                      <a:prstDash val="solid"/>
                      <a:round/>
                      <a:headEnd type="none" w="med" len="med"/>
                      <a:tailEnd type="none" w="med" len="med"/>
                    </a:lnL>
                    <a:lnR w="6350" cap="flat" cmpd="sng" algn="ctr">
                      <a:solidFill>
                        <a:srgbClr val="CAC9D9"/>
                      </a:solidFill>
                      <a:prstDash val="solid"/>
                      <a:round/>
                      <a:headEnd type="none" w="med" len="med"/>
                      <a:tailEnd type="none" w="med" len="med"/>
                    </a:lnR>
                    <a:lnT w="6350" cap="flat" cmpd="sng" algn="ctr">
                      <a:solidFill>
                        <a:srgbClr val="CAC9D9"/>
                      </a:solidFill>
                      <a:prstDash val="solid"/>
                      <a:round/>
                      <a:headEnd type="none" w="med" len="med"/>
                      <a:tailEnd type="none" w="med" len="med"/>
                    </a:lnT>
                    <a:lnB w="6350"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1378763287"/>
                  </a:ext>
                </a:extLst>
              </a:tr>
            </a:tbl>
          </a:graphicData>
        </a:graphic>
      </p:graphicFrame>
      <p:pic>
        <p:nvPicPr>
          <p:cNvPr id="4" name="Imagen 3"/>
          <p:cNvPicPr>
            <a:picLocks noChangeAspect="1"/>
          </p:cNvPicPr>
          <p:nvPr/>
        </p:nvPicPr>
        <p:blipFill>
          <a:blip r:embed="rId4"/>
          <a:stretch>
            <a:fillRect/>
          </a:stretch>
        </p:blipFill>
        <p:spPr>
          <a:xfrm>
            <a:off x="6062291" y="297309"/>
            <a:ext cx="1087615" cy="840488"/>
          </a:xfrm>
          <a:prstGeom prst="rect">
            <a:avLst/>
          </a:prstGeom>
        </p:spPr>
      </p:pic>
      <p:pic>
        <p:nvPicPr>
          <p:cNvPr id="5" name="Imagen 4"/>
          <p:cNvPicPr>
            <a:picLocks noChangeAspect="1"/>
          </p:cNvPicPr>
          <p:nvPr/>
        </p:nvPicPr>
        <p:blipFill>
          <a:blip r:embed="rId5"/>
          <a:stretch>
            <a:fillRect/>
          </a:stretch>
        </p:blipFill>
        <p:spPr>
          <a:xfrm>
            <a:off x="7772400" y="296485"/>
            <a:ext cx="1295400" cy="569292"/>
          </a:xfrm>
          <a:prstGeom prst="rect">
            <a:avLst/>
          </a:prstGeom>
        </p:spPr>
      </p:pic>
      <p:pic>
        <p:nvPicPr>
          <p:cNvPr id="6" name="Imagen 5"/>
          <p:cNvPicPr>
            <a:picLocks noChangeAspect="1"/>
          </p:cNvPicPr>
          <p:nvPr/>
        </p:nvPicPr>
        <p:blipFill>
          <a:blip r:embed="rId6"/>
          <a:stretch>
            <a:fillRect/>
          </a:stretch>
        </p:blipFill>
        <p:spPr>
          <a:xfrm>
            <a:off x="9699356" y="242002"/>
            <a:ext cx="1425844" cy="657554"/>
          </a:xfrm>
          <a:prstGeom prst="rect">
            <a:avLst/>
          </a:prstGeom>
        </p:spPr>
      </p:pic>
      <p:pic>
        <p:nvPicPr>
          <p:cNvPr id="9" name="Imagen 8"/>
          <p:cNvPicPr>
            <a:picLocks noChangeAspect="1"/>
          </p:cNvPicPr>
          <p:nvPr/>
        </p:nvPicPr>
        <p:blipFill>
          <a:blip r:embed="rId7"/>
          <a:stretch>
            <a:fillRect/>
          </a:stretch>
        </p:blipFill>
        <p:spPr>
          <a:xfrm>
            <a:off x="116005" y="2438400"/>
            <a:ext cx="1331795" cy="1675928"/>
          </a:xfrm>
          <a:prstGeom prst="rect">
            <a:avLst/>
          </a:prstGeom>
        </p:spPr>
      </p:pic>
      <p:sp>
        <p:nvSpPr>
          <p:cNvPr id="10" name="CuadroTexto 9"/>
          <p:cNvSpPr txBox="1"/>
          <p:nvPr/>
        </p:nvSpPr>
        <p:spPr>
          <a:xfrm>
            <a:off x="223074" y="4281572"/>
            <a:ext cx="1150763" cy="1569660"/>
          </a:xfrm>
          <a:prstGeom prst="rect">
            <a:avLst/>
          </a:prstGeom>
          <a:noFill/>
        </p:spPr>
        <p:txBody>
          <a:bodyPr wrap="none" rtlCol="0">
            <a:spAutoFit/>
          </a:bodyPr>
          <a:lstStyle/>
          <a:p>
            <a:pPr algn="ctr"/>
            <a:r>
              <a:rPr lang="es-MX" dirty="0"/>
              <a:t>Promedio </a:t>
            </a:r>
          </a:p>
          <a:p>
            <a:pPr algn="ctr"/>
            <a:r>
              <a:rPr lang="es-MX" dirty="0"/>
              <a:t>aporte </a:t>
            </a:r>
          </a:p>
          <a:p>
            <a:pPr algn="ctr"/>
            <a:r>
              <a:rPr lang="es-MX" dirty="0"/>
              <a:t>x socio</a:t>
            </a:r>
          </a:p>
          <a:p>
            <a:pPr algn="ctr"/>
            <a:r>
              <a:rPr lang="es-MX" dirty="0"/>
              <a:t> </a:t>
            </a:r>
          </a:p>
          <a:p>
            <a:pPr algn="ctr"/>
            <a:r>
              <a:rPr lang="es-MX" sz="2400" b="1" dirty="0"/>
              <a:t>11 USD</a:t>
            </a:r>
          </a:p>
        </p:txBody>
      </p:sp>
      <p:sp>
        <p:nvSpPr>
          <p:cNvPr id="11" name="Rectángulo 10"/>
          <p:cNvSpPr/>
          <p:nvPr/>
        </p:nvSpPr>
        <p:spPr>
          <a:xfrm>
            <a:off x="1749250" y="1515028"/>
            <a:ext cx="10442749" cy="3348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1749250" y="2169332"/>
            <a:ext cx="10442749" cy="310297"/>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1711196" y="2775457"/>
            <a:ext cx="10442749" cy="35772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1345999" y="1490254"/>
            <a:ext cx="909095" cy="307777"/>
          </a:xfrm>
          <a:prstGeom prst="rect">
            <a:avLst/>
          </a:prstGeom>
          <a:noFill/>
        </p:spPr>
        <p:txBody>
          <a:bodyPr wrap="none" rtlCol="0">
            <a:spAutoFit/>
          </a:bodyPr>
          <a:lstStyle/>
          <a:p>
            <a:pPr algn="ctr"/>
            <a:r>
              <a:rPr lang="es-MX" sz="1400" dirty="0"/>
              <a:t>1er Lugar </a:t>
            </a:r>
          </a:p>
        </p:txBody>
      </p:sp>
      <p:sp>
        <p:nvSpPr>
          <p:cNvPr id="14" name="CuadroTexto 13"/>
          <p:cNvSpPr txBox="1"/>
          <p:nvPr/>
        </p:nvSpPr>
        <p:spPr>
          <a:xfrm>
            <a:off x="11264471" y="2816423"/>
            <a:ext cx="1003729" cy="307777"/>
          </a:xfrm>
          <a:prstGeom prst="rect">
            <a:avLst/>
          </a:prstGeom>
          <a:noFill/>
        </p:spPr>
        <p:txBody>
          <a:bodyPr wrap="square" rtlCol="0">
            <a:spAutoFit/>
          </a:bodyPr>
          <a:lstStyle/>
          <a:p>
            <a:pPr algn="ctr"/>
            <a:r>
              <a:rPr lang="es-MX" sz="1400" dirty="0"/>
              <a:t>2do Lugar </a:t>
            </a:r>
          </a:p>
        </p:txBody>
      </p:sp>
      <p:sp>
        <p:nvSpPr>
          <p:cNvPr id="15" name="CuadroTexto 14"/>
          <p:cNvSpPr txBox="1"/>
          <p:nvPr/>
        </p:nvSpPr>
        <p:spPr>
          <a:xfrm>
            <a:off x="11333524" y="2148236"/>
            <a:ext cx="909096" cy="307777"/>
          </a:xfrm>
          <a:prstGeom prst="rect">
            <a:avLst/>
          </a:prstGeom>
          <a:noFill/>
        </p:spPr>
        <p:txBody>
          <a:bodyPr wrap="none" rtlCol="0">
            <a:spAutoFit/>
          </a:bodyPr>
          <a:lstStyle/>
          <a:p>
            <a:pPr algn="ctr"/>
            <a:r>
              <a:rPr lang="es-MX" sz="1400" dirty="0"/>
              <a:t>3er Lugar </a:t>
            </a:r>
          </a:p>
        </p:txBody>
      </p:sp>
    </p:spTree>
    <p:extLst>
      <p:ext uri="{BB962C8B-B14F-4D97-AF65-F5344CB8AC3E}">
        <p14:creationId xmlns:p14="http://schemas.microsoft.com/office/powerpoint/2010/main" val="3421213249"/>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90870F-5FB8-E946-A5AC-5D824421FC86}"/>
              </a:ext>
            </a:extLst>
          </p:cNvPr>
          <p:cNvPicPr>
            <a:picLocks noChangeAspect="1"/>
          </p:cNvPicPr>
          <p:nvPr/>
        </p:nvPicPr>
        <p:blipFill rotWithShape="1">
          <a:blip r:embed="rId3"/>
          <a:srcRect r="55"/>
          <a:stretch/>
        </p:blipFill>
        <p:spPr>
          <a:xfrm>
            <a:off x="0" y="0"/>
            <a:ext cx="12325349" cy="7008812"/>
          </a:xfrm>
          <a:prstGeom prst="rect">
            <a:avLst/>
          </a:prstGeom>
        </p:spPr>
      </p:pic>
      <p:sp>
        <p:nvSpPr>
          <p:cNvPr id="2" name="Título 1">
            <a:extLst>
              <a:ext uri="{FF2B5EF4-FFF2-40B4-BE49-F238E27FC236}">
                <a16:creationId xmlns:a16="http://schemas.microsoft.com/office/drawing/2014/main" id="{5365371C-7035-D94E-897C-EBD4E5FBC56B}"/>
              </a:ext>
            </a:extLst>
          </p:cNvPr>
          <p:cNvSpPr>
            <a:spLocks noGrp="1"/>
          </p:cNvSpPr>
          <p:nvPr>
            <p:ph type="title"/>
          </p:nvPr>
        </p:nvSpPr>
        <p:spPr>
          <a:xfrm>
            <a:off x="0" y="0"/>
            <a:ext cx="6747509" cy="7008812"/>
          </a:xfrm>
          <a:solidFill>
            <a:srgbClr val="0070C0"/>
          </a:solidFill>
        </p:spPr>
        <p:txBody>
          <a:bodyPr>
            <a:normAutofit/>
          </a:bodyPr>
          <a:lstStyle/>
          <a:p>
            <a:pPr algn="ctr"/>
            <a:br>
              <a:rPr dirty="0" lang="es-MX" sz="3200">
                <a:solidFill>
                  <a:schemeClr val="bg1"/>
                </a:solidFill>
              </a:rPr>
            </a:br>
            <a:br>
              <a:rPr dirty="0" lang="es-MX" sz="3200">
                <a:solidFill>
                  <a:schemeClr val="bg1"/>
                </a:solidFill>
              </a:rPr>
            </a:br>
            <a:r>
              <a:rPr b="1" dirty="0" lang="es-MX" sz="3200">
                <a:solidFill>
                  <a:schemeClr val="bg1"/>
                </a:solidFill>
              </a:rPr>
              <a:t>Los rotarios somos generosos </a:t>
            </a:r>
            <a:br>
              <a:rPr b="1" dirty="0" lang="es-MX" sz="3200">
                <a:solidFill>
                  <a:schemeClr val="bg1"/>
                </a:solidFill>
              </a:rPr>
            </a:br>
            <a:r>
              <a:rPr b="1" dirty="0" lang="es-MX" sz="3200">
                <a:solidFill>
                  <a:schemeClr val="bg1"/>
                </a:solidFill>
              </a:rPr>
              <a:t>porque </a:t>
            </a:r>
            <a:r>
              <a:rPr dirty="0" lang="es-MX" sz="3200">
                <a:solidFill>
                  <a:schemeClr val="bg1"/>
                </a:solidFill>
              </a:rPr>
              <a:t>Servimos </a:t>
            </a:r>
            <a:br>
              <a:rPr dirty="0" lang="es-MX" sz="3200">
                <a:solidFill>
                  <a:schemeClr val="bg1"/>
                </a:solidFill>
              </a:rPr>
            </a:br>
            <a:r>
              <a:rPr dirty="0" lang="es-MX" sz="3200">
                <a:solidFill>
                  <a:schemeClr val="bg1"/>
                </a:solidFill>
              </a:rPr>
              <a:t>para cambiar vidas”</a:t>
            </a:r>
            <a:br>
              <a:rPr dirty="0" lang="es-MX" sz="4800">
                <a:solidFill>
                  <a:schemeClr val="bg1"/>
                </a:solidFill>
              </a:rPr>
            </a:br>
            <a:r>
              <a:rPr dirty="0" lang="es-MX" sz="4800">
                <a:solidFill>
                  <a:schemeClr val="bg1"/>
                </a:solidFill>
              </a:rPr>
              <a:t> </a:t>
            </a:r>
            <a:br>
              <a:rPr dirty="0" lang="es-MX" sz="4800">
                <a:solidFill>
                  <a:schemeClr val="bg1"/>
                </a:solidFill>
              </a:rPr>
            </a:br>
            <a:r>
              <a:rPr b="1" dirty="0" lang="es-MX">
                <a:solidFill>
                  <a:schemeClr val="bg1"/>
                </a:solidFill>
              </a:rPr>
              <a:t>Arch C. Klumph </a:t>
            </a:r>
            <a:br>
              <a:rPr b="1" dirty="0" lang="es-MX" sz="2800">
                <a:solidFill>
                  <a:schemeClr val="bg1"/>
                </a:solidFill>
              </a:rPr>
            </a:br>
            <a:endParaRPr b="1" dirty="0" lang="es-MX" sz="4800">
              <a:solidFill>
                <a:schemeClr val="bg1"/>
              </a:solidFill>
            </a:endParaRPr>
          </a:p>
        </p:txBody>
      </p:sp>
      <p:pic>
        <p:nvPicPr>
          <p:cNvPr id="6" name="Picture 5">
            <a:extLst>
              <a:ext uri="{FF2B5EF4-FFF2-40B4-BE49-F238E27FC236}">
                <a16:creationId xmlns:a16="http://schemas.microsoft.com/office/drawing/2014/main" id="{5B482642-0F93-8741-94CB-13784480E198}"/>
              </a:ext>
              <a:ext uri="{C183D7F6-B498-43B3-948B-1728B52AA6E4}">
                <adec:decorative xmlns:adec="http://schemas.microsoft.com/office/drawing/2017/decorative" val="1"/>
              </a:ext>
            </a:extLst>
          </p:cNvPr>
          <p:cNvPicPr>
            <a:picLocks noChangeAspect="1"/>
          </p:cNvPicPr>
          <p:nvPr/>
        </p:nvPicPr>
        <p:blipFill>
          <a:blip cstate="screen" r:embed="rId4">
            <a:extLst>
              <a:ext uri="{28A0092B-C50C-407E-A947-70E740481C1C}">
                <a14:useLocalDpi xmlns:a14="http://schemas.microsoft.com/office/drawing/2010/main"/>
              </a:ext>
            </a:extLst>
          </a:blip>
          <a:srcRect/>
          <a:stretch/>
        </p:blipFill>
        <p:spPr>
          <a:xfrm>
            <a:off x="6747509" y="-13830"/>
            <a:ext cx="5577840" cy="7022642"/>
          </a:xfrm>
          <a:prstGeom prst="rect">
            <a:avLst/>
          </a:prstGeom>
        </p:spPr>
      </p:pic>
      <p:sp>
        <p:nvSpPr>
          <p:cNvPr id="3" name="CuadroTexto 2"/>
          <p:cNvSpPr txBox="1"/>
          <p:nvPr/>
        </p:nvSpPr>
        <p:spPr>
          <a:xfrm>
            <a:off x="1676400" y="5562600"/>
            <a:ext cx="3194144" cy="646331"/>
          </a:xfrm>
          <a:prstGeom prst="rect">
            <a:avLst/>
          </a:prstGeom>
          <a:noFill/>
        </p:spPr>
        <p:txBody>
          <a:bodyPr rtlCol="0" wrap="none">
            <a:spAutoFit/>
          </a:bodyPr>
          <a:lstStyle/>
          <a:p>
            <a:pPr algn="ctr"/>
            <a:r>
              <a:rPr dirty="0" lang="es-MX">
                <a:solidFill>
                  <a:schemeClr val="bg1"/>
                </a:solidFill>
              </a:rPr>
              <a:t>Creador de la Fundación Rotaria</a:t>
            </a:r>
          </a:p>
          <a:p>
            <a:pPr algn="ctr"/>
            <a:r>
              <a:rPr dirty="0" lang="es-MX">
                <a:solidFill>
                  <a:schemeClr val="bg1"/>
                </a:solidFill>
              </a:rPr>
              <a:t>6to. Presidente de RI</a:t>
            </a:r>
          </a:p>
        </p:txBody>
      </p:sp>
    </p:spTree>
    <p:extLst>
      <p:ext uri="{BB962C8B-B14F-4D97-AF65-F5344CB8AC3E}">
        <p14:creationId xmlns:p14="http://schemas.microsoft.com/office/powerpoint/2010/main" val="59345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CEED02F-E7EB-7D41-9403-784797F127EF}"/>
              </a:ext>
            </a:extLst>
          </p:cNvPr>
          <p:cNvPicPr>
            <a:picLocks noChangeAspect="1"/>
          </p:cNvPicPr>
          <p:nvPr/>
        </p:nvPicPr>
        <p:blipFill>
          <a:blip r:embed="rId3"/>
          <a:stretch>
            <a:fillRect/>
          </a:stretch>
        </p:blipFill>
        <p:spPr>
          <a:xfrm>
            <a:off x="26670" y="0"/>
            <a:ext cx="12165330" cy="6824472"/>
          </a:xfrm>
          <a:prstGeom prst="rect">
            <a:avLst/>
          </a:prstGeom>
        </p:spPr>
      </p:pic>
      <p:sp>
        <p:nvSpPr>
          <p:cNvPr id="6" name="object 6"/>
          <p:cNvSpPr txBox="1"/>
          <p:nvPr/>
        </p:nvSpPr>
        <p:spPr>
          <a:xfrm>
            <a:off x="9833637" y="6692392"/>
            <a:ext cx="2279015" cy="132080"/>
          </a:xfrm>
          <a:prstGeom prst="rect">
            <a:avLst/>
          </a:prstGeom>
        </p:spPr>
        <p:txBody>
          <a:bodyPr vert="horz" wrap="square" lIns="0" tIns="12700" rIns="0" bIns="0" rtlCol="0">
            <a:spAutoFit/>
          </a:bodyPr>
          <a:lstStyle/>
          <a:p>
            <a:pPr marL="12700">
              <a:lnSpc>
                <a:spcPct val="100000"/>
              </a:lnSpc>
              <a:spcBef>
                <a:spcPts val="100"/>
              </a:spcBef>
            </a:pPr>
            <a:r>
              <a:rPr sz="700" u="sng" spc="-50" dirty="0">
                <a:solidFill>
                  <a:srgbClr val="FFFFFF"/>
                </a:solidFill>
                <a:uFill>
                  <a:solidFill>
                    <a:srgbClr val="FFFFFF"/>
                  </a:solidFill>
                </a:uFill>
                <a:latin typeface="Arial"/>
                <a:cs typeface="Arial"/>
              </a:rPr>
              <a:t>This</a:t>
            </a:r>
            <a:r>
              <a:rPr sz="700" u="sng" spc="-35" dirty="0">
                <a:solidFill>
                  <a:srgbClr val="FFFFFF"/>
                </a:solidFill>
                <a:uFill>
                  <a:solidFill>
                    <a:srgbClr val="FFFFFF"/>
                  </a:solidFill>
                </a:uFill>
                <a:latin typeface="Arial"/>
                <a:cs typeface="Arial"/>
              </a:rPr>
              <a:t> </a:t>
            </a:r>
            <a:r>
              <a:rPr sz="700" u="sng" spc="-30" dirty="0">
                <a:solidFill>
                  <a:srgbClr val="FFFFFF"/>
                </a:solidFill>
                <a:uFill>
                  <a:solidFill>
                    <a:srgbClr val="FFFFFF"/>
                  </a:solidFill>
                </a:uFill>
                <a:latin typeface="Arial"/>
                <a:cs typeface="Arial"/>
              </a:rPr>
              <a:t>Photo</a:t>
            </a:r>
            <a:r>
              <a:rPr sz="700" spc="-25" dirty="0">
                <a:solidFill>
                  <a:srgbClr val="FFFFFF"/>
                </a:solidFill>
                <a:latin typeface="Arial"/>
                <a:cs typeface="Arial"/>
              </a:rPr>
              <a:t> </a:t>
            </a:r>
            <a:r>
              <a:rPr sz="700" spc="-35" dirty="0">
                <a:solidFill>
                  <a:srgbClr val="FFFFFF"/>
                </a:solidFill>
                <a:latin typeface="Arial"/>
                <a:cs typeface="Arial"/>
              </a:rPr>
              <a:t>by</a:t>
            </a:r>
            <a:r>
              <a:rPr sz="700" spc="-40" dirty="0">
                <a:solidFill>
                  <a:srgbClr val="FFFFFF"/>
                </a:solidFill>
                <a:latin typeface="Arial"/>
                <a:cs typeface="Arial"/>
              </a:rPr>
              <a:t> </a:t>
            </a:r>
            <a:r>
              <a:rPr sz="700" spc="-30" dirty="0">
                <a:solidFill>
                  <a:srgbClr val="FFFFFF"/>
                </a:solidFill>
                <a:latin typeface="Arial"/>
                <a:cs typeface="Arial"/>
              </a:rPr>
              <a:t>Unknown</a:t>
            </a:r>
            <a:r>
              <a:rPr sz="700" spc="-35" dirty="0">
                <a:solidFill>
                  <a:srgbClr val="FFFFFF"/>
                </a:solidFill>
                <a:latin typeface="Arial"/>
                <a:cs typeface="Arial"/>
              </a:rPr>
              <a:t> </a:t>
            </a:r>
            <a:r>
              <a:rPr sz="700" spc="-20" dirty="0">
                <a:solidFill>
                  <a:srgbClr val="FFFFFF"/>
                </a:solidFill>
                <a:latin typeface="Arial"/>
                <a:cs typeface="Arial"/>
              </a:rPr>
              <a:t>Author</a:t>
            </a:r>
            <a:r>
              <a:rPr sz="700" spc="-25" dirty="0">
                <a:solidFill>
                  <a:srgbClr val="FFFFFF"/>
                </a:solidFill>
                <a:latin typeface="Arial"/>
                <a:cs typeface="Arial"/>
              </a:rPr>
              <a:t> </a:t>
            </a:r>
            <a:r>
              <a:rPr sz="700" spc="-40" dirty="0">
                <a:solidFill>
                  <a:srgbClr val="FFFFFF"/>
                </a:solidFill>
                <a:latin typeface="Arial"/>
                <a:cs typeface="Arial"/>
              </a:rPr>
              <a:t>is</a:t>
            </a:r>
            <a:r>
              <a:rPr sz="700" spc="-35" dirty="0">
                <a:solidFill>
                  <a:srgbClr val="FFFFFF"/>
                </a:solidFill>
                <a:latin typeface="Arial"/>
                <a:cs typeface="Arial"/>
              </a:rPr>
              <a:t> licensed </a:t>
            </a:r>
            <a:r>
              <a:rPr sz="700" spc="-25" dirty="0">
                <a:solidFill>
                  <a:srgbClr val="FFFFFF"/>
                </a:solidFill>
                <a:latin typeface="Arial"/>
                <a:cs typeface="Arial"/>
              </a:rPr>
              <a:t>under </a:t>
            </a:r>
            <a:r>
              <a:rPr sz="700" u="sng" spc="-135" dirty="0">
                <a:solidFill>
                  <a:srgbClr val="FFFFFF"/>
                </a:solidFill>
                <a:uFill>
                  <a:solidFill>
                    <a:srgbClr val="FFFFFF"/>
                  </a:solidFill>
                </a:uFill>
                <a:latin typeface="Arial"/>
                <a:cs typeface="Arial"/>
              </a:rPr>
              <a:t>CC</a:t>
            </a:r>
            <a:r>
              <a:rPr sz="700" u="sng" spc="-85" dirty="0">
                <a:solidFill>
                  <a:srgbClr val="FFFFFF"/>
                </a:solidFill>
                <a:uFill>
                  <a:solidFill>
                    <a:srgbClr val="FFFFFF"/>
                  </a:solidFill>
                </a:uFill>
                <a:latin typeface="Arial"/>
                <a:cs typeface="Arial"/>
              </a:rPr>
              <a:t> </a:t>
            </a:r>
            <a:r>
              <a:rPr sz="700" u="sng" spc="-80" dirty="0">
                <a:solidFill>
                  <a:srgbClr val="FFFFFF"/>
                </a:solidFill>
                <a:uFill>
                  <a:solidFill>
                    <a:srgbClr val="FFFFFF"/>
                  </a:solidFill>
                </a:uFill>
                <a:latin typeface="Arial"/>
                <a:cs typeface="Arial"/>
              </a:rPr>
              <a:t>BY-NC-ND</a:t>
            </a:r>
            <a:endParaRPr sz="700">
              <a:latin typeface="Arial"/>
              <a:cs typeface="Arial"/>
            </a:endParaRPr>
          </a:p>
        </p:txBody>
      </p:sp>
      <p:pic>
        <p:nvPicPr>
          <p:cNvPr id="9" name="object 9"/>
          <p:cNvPicPr/>
          <p:nvPr/>
        </p:nvPicPr>
        <p:blipFill>
          <a:blip r:embed="rId4" cstate="print"/>
          <a:stretch>
            <a:fillRect/>
          </a:stretch>
        </p:blipFill>
        <p:spPr>
          <a:xfrm>
            <a:off x="838200" y="685800"/>
            <a:ext cx="2362200" cy="2971800"/>
          </a:xfrm>
          <a:prstGeom prst="rect">
            <a:avLst/>
          </a:prstGeom>
        </p:spPr>
      </p:pic>
      <p:sp>
        <p:nvSpPr>
          <p:cNvPr id="2" name="Rectángulo 1"/>
          <p:cNvSpPr/>
          <p:nvPr/>
        </p:nvSpPr>
        <p:spPr>
          <a:xfrm>
            <a:off x="685800" y="4871704"/>
            <a:ext cx="5167377" cy="1200329"/>
          </a:xfrm>
          <a:prstGeom prst="rect">
            <a:avLst/>
          </a:prstGeom>
        </p:spPr>
        <p:txBody>
          <a:bodyPr wrap="none">
            <a:spAutoFit/>
          </a:bodyPr>
          <a:lstStyle/>
          <a:p>
            <a:pPr algn="ctr"/>
            <a:r>
              <a:rPr lang="es-MX" sz="3600" b="1" dirty="0">
                <a:solidFill>
                  <a:schemeClr val="bg1"/>
                </a:solidFill>
              </a:rPr>
              <a:t>Poliomielitis en el mundo </a:t>
            </a:r>
          </a:p>
          <a:p>
            <a:pPr algn="ctr"/>
            <a:r>
              <a:rPr lang="es-MX" sz="3600" b="1" dirty="0">
                <a:solidFill>
                  <a:schemeClr val="bg1"/>
                </a:solidFill>
              </a:rPr>
              <a:t>HOY</a:t>
            </a:r>
          </a:p>
        </p:txBody>
      </p:sp>
    </p:spTree>
    <p:extLst>
      <p:ext uri="{BB962C8B-B14F-4D97-AF65-F5344CB8AC3E}">
        <p14:creationId xmlns:p14="http://schemas.microsoft.com/office/powerpoint/2010/main" val="169241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7" name="Rectángulo 6"/>
          <p:cNvSpPr/>
          <p:nvPr/>
        </p:nvSpPr>
        <p:spPr>
          <a:xfrm>
            <a:off x="151978" y="2928023"/>
            <a:ext cx="6477000" cy="182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texto 2"/>
          <p:cNvSpPr>
            <a:spLocks noGrp="1"/>
          </p:cNvSpPr>
          <p:nvPr>
            <p:ph type="body" idx="1"/>
          </p:nvPr>
        </p:nvSpPr>
        <p:spPr>
          <a:xfrm>
            <a:off x="-381422" y="2087448"/>
            <a:ext cx="7010400" cy="553998"/>
          </a:xfrm>
        </p:spPr>
        <p:txBody>
          <a:bodyPr/>
          <a:lstStyle/>
          <a:p>
            <a:pPr algn="ctr"/>
            <a:r>
              <a:rPr lang="es-MX" sz="3200" b="1" dirty="0">
                <a:solidFill>
                  <a:srgbClr val="7030A0"/>
                </a:solidFill>
              </a:rPr>
              <a:t>NUMERO DE CASOS WPV1 </a:t>
            </a:r>
            <a:r>
              <a:rPr lang="es-MX" sz="3600" b="1" dirty="0">
                <a:solidFill>
                  <a:schemeClr val="bg1"/>
                </a:solidFill>
              </a:rPr>
              <a:t>HOY: 10</a:t>
            </a:r>
          </a:p>
        </p:txBody>
      </p:sp>
      <p:sp>
        <p:nvSpPr>
          <p:cNvPr id="4" name="Rectángulo 3"/>
          <p:cNvSpPr/>
          <p:nvPr/>
        </p:nvSpPr>
        <p:spPr>
          <a:xfrm>
            <a:off x="0" y="457200"/>
            <a:ext cx="12192000" cy="1077218"/>
          </a:xfrm>
          <a:prstGeom prst="rect">
            <a:avLst/>
          </a:prstGeom>
          <a:solidFill>
            <a:srgbClr val="FFC000"/>
          </a:solidFill>
        </p:spPr>
        <p:txBody>
          <a:bodyPr wrap="square">
            <a:spAutoFit/>
          </a:bodyPr>
          <a:lstStyle/>
          <a:p>
            <a:pPr algn="ctr"/>
            <a:r>
              <a:rPr lang="en-US" sz="3200" b="1" dirty="0"/>
              <a:t>Casos oficialmente Reportados de WPV1 y </a:t>
            </a:r>
            <a:r>
              <a:rPr lang="en-US" sz="3200" b="1" dirty="0" err="1"/>
              <a:t>cVDPV</a:t>
            </a:r>
            <a:endParaRPr lang="en-US" sz="3200" b="1" dirty="0"/>
          </a:p>
          <a:p>
            <a:pPr algn="ctr"/>
            <a:r>
              <a:rPr lang="en-US" sz="3200" b="1" dirty="0"/>
              <a:t>al 03 Octubre 2023</a:t>
            </a:r>
            <a:endParaRPr lang="es-MX" sz="3200" b="1" dirty="0"/>
          </a:p>
        </p:txBody>
      </p:sp>
      <p:sp>
        <p:nvSpPr>
          <p:cNvPr id="5" name="Rectángulo 4"/>
          <p:cNvSpPr/>
          <p:nvPr/>
        </p:nvSpPr>
        <p:spPr>
          <a:xfrm>
            <a:off x="0" y="5059142"/>
            <a:ext cx="12192000" cy="1200329"/>
          </a:xfrm>
          <a:prstGeom prst="rect">
            <a:avLst/>
          </a:prstGeom>
        </p:spPr>
        <p:txBody>
          <a:bodyPr wrap="square">
            <a:spAutoFit/>
          </a:bodyPr>
          <a:lstStyle/>
          <a:p>
            <a:pPr algn="ctr"/>
            <a:r>
              <a:rPr lang="en-US" sz="3600" dirty="0">
                <a:solidFill>
                  <a:schemeClr val="bg1"/>
                </a:solidFill>
              </a:rPr>
              <a:t>Global Polio Eradication META:</a:t>
            </a:r>
          </a:p>
          <a:p>
            <a:pPr algn="ctr"/>
            <a:r>
              <a:rPr lang="en-US" sz="3600" b="1" dirty="0">
                <a:solidFill>
                  <a:schemeClr val="bg1"/>
                </a:solidFill>
              </a:rPr>
              <a:t>Ningun caso después del 31 Diciembre 2023</a:t>
            </a:r>
            <a:endParaRPr lang="es-MX" sz="3600" b="1" dirty="0">
              <a:solidFill>
                <a:schemeClr val="bg1"/>
              </a:solidFill>
            </a:endParaRPr>
          </a:p>
        </p:txBody>
      </p:sp>
      <p:sp>
        <p:nvSpPr>
          <p:cNvPr id="6" name="CuadroTexto 5"/>
          <p:cNvSpPr txBox="1"/>
          <p:nvPr/>
        </p:nvSpPr>
        <p:spPr>
          <a:xfrm>
            <a:off x="151978" y="2999511"/>
            <a:ext cx="6019800" cy="1569660"/>
          </a:xfrm>
          <a:prstGeom prst="rect">
            <a:avLst/>
          </a:prstGeom>
          <a:noFill/>
        </p:spPr>
        <p:txBody>
          <a:bodyPr wrap="square" rtlCol="0">
            <a:spAutoFit/>
          </a:bodyPr>
          <a:lstStyle/>
          <a:p>
            <a:pPr algn="ctr"/>
            <a:r>
              <a:rPr lang="es-MX" sz="2000" dirty="0">
                <a:solidFill>
                  <a:schemeClr val="bg1"/>
                </a:solidFill>
              </a:rPr>
              <a:t>En comparación con </a:t>
            </a:r>
            <a:r>
              <a:rPr lang="es-MX" sz="2800" dirty="0">
                <a:solidFill>
                  <a:schemeClr val="bg1"/>
                </a:solidFill>
              </a:rPr>
              <a:t>28</a:t>
            </a:r>
            <a:r>
              <a:rPr lang="es-MX" sz="2000" dirty="0">
                <a:solidFill>
                  <a:schemeClr val="bg1"/>
                </a:solidFill>
              </a:rPr>
              <a:t> durante </a:t>
            </a:r>
          </a:p>
          <a:p>
            <a:pPr algn="ctr"/>
            <a:r>
              <a:rPr lang="es-MX" sz="2000" dirty="0">
                <a:solidFill>
                  <a:schemeClr val="bg1"/>
                </a:solidFill>
              </a:rPr>
              <a:t>el mismo período en 2022</a:t>
            </a:r>
          </a:p>
          <a:p>
            <a:pPr algn="ctr"/>
            <a:endParaRPr lang="es-MX" sz="2000" dirty="0">
              <a:solidFill>
                <a:schemeClr val="bg1"/>
              </a:solidFill>
            </a:endParaRPr>
          </a:p>
          <a:p>
            <a:pPr algn="ctr"/>
            <a:r>
              <a:rPr lang="es-MX" sz="2000" dirty="0">
                <a:solidFill>
                  <a:schemeClr val="bg1"/>
                </a:solidFill>
              </a:rPr>
              <a:t>Total de casos globales de WPV1 en 2022:   </a:t>
            </a:r>
            <a:r>
              <a:rPr lang="es-MX" sz="2800" dirty="0">
                <a:solidFill>
                  <a:schemeClr val="bg1"/>
                </a:solidFill>
              </a:rPr>
              <a:t>30</a:t>
            </a:r>
            <a:endParaRPr lang="es-MX" sz="2000" dirty="0">
              <a:solidFill>
                <a:schemeClr val="bg1"/>
              </a:solidFill>
            </a:endParaRPr>
          </a:p>
        </p:txBody>
      </p:sp>
      <p:sp>
        <p:nvSpPr>
          <p:cNvPr id="8" name="Rectángulo 7"/>
          <p:cNvSpPr/>
          <p:nvPr/>
        </p:nvSpPr>
        <p:spPr>
          <a:xfrm>
            <a:off x="7481977" y="1757660"/>
            <a:ext cx="4405362" cy="299445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7710576" y="2695049"/>
            <a:ext cx="3864353" cy="1815882"/>
          </a:xfrm>
          <a:prstGeom prst="rect">
            <a:avLst/>
          </a:prstGeom>
          <a:noFill/>
        </p:spPr>
        <p:txBody>
          <a:bodyPr wrap="square" rtlCol="0">
            <a:spAutoFit/>
          </a:bodyPr>
          <a:lstStyle/>
          <a:p>
            <a:pPr algn="ctr"/>
            <a:r>
              <a:rPr lang="es-MX" sz="2000" dirty="0">
                <a:solidFill>
                  <a:schemeClr val="bg1"/>
                </a:solidFill>
              </a:rPr>
              <a:t>(en comparación con </a:t>
            </a:r>
            <a:r>
              <a:rPr lang="es-MX" sz="2400" b="1" dirty="0">
                <a:solidFill>
                  <a:schemeClr val="bg1"/>
                </a:solidFill>
              </a:rPr>
              <a:t>392 </a:t>
            </a:r>
            <a:r>
              <a:rPr lang="es-MX" sz="2000" dirty="0">
                <a:solidFill>
                  <a:schemeClr val="bg1"/>
                </a:solidFill>
              </a:rPr>
              <a:t>durante el mismo período en 2022)</a:t>
            </a:r>
          </a:p>
          <a:p>
            <a:pPr algn="ctr"/>
            <a:endParaRPr lang="es-MX" sz="2000" dirty="0">
              <a:solidFill>
                <a:schemeClr val="bg1"/>
              </a:solidFill>
            </a:endParaRPr>
          </a:p>
          <a:p>
            <a:pPr algn="ctr"/>
            <a:r>
              <a:rPr lang="es-MX" sz="2000" dirty="0">
                <a:solidFill>
                  <a:schemeClr val="bg1"/>
                </a:solidFill>
              </a:rPr>
              <a:t>Total de casos globales de cVDPV en 2022: </a:t>
            </a:r>
            <a:r>
              <a:rPr lang="es-MX" sz="2800" b="1" dirty="0">
                <a:solidFill>
                  <a:schemeClr val="bg1"/>
                </a:solidFill>
              </a:rPr>
              <a:t>876</a:t>
            </a:r>
          </a:p>
        </p:txBody>
      </p:sp>
      <p:sp>
        <p:nvSpPr>
          <p:cNvPr id="10" name="Rectángulo 9"/>
          <p:cNvSpPr/>
          <p:nvPr/>
        </p:nvSpPr>
        <p:spPr>
          <a:xfrm>
            <a:off x="7481977" y="1787852"/>
            <a:ext cx="4405362" cy="954107"/>
          </a:xfrm>
          <a:prstGeom prst="rect">
            <a:avLst/>
          </a:prstGeom>
        </p:spPr>
        <p:txBody>
          <a:bodyPr wrap="square">
            <a:spAutoFit/>
          </a:bodyPr>
          <a:lstStyle/>
          <a:p>
            <a:pPr algn="ctr"/>
            <a:r>
              <a:rPr lang="es-MX" sz="2400" dirty="0">
                <a:solidFill>
                  <a:schemeClr val="bg1"/>
                </a:solidFill>
              </a:rPr>
              <a:t>Total de casos globales de</a:t>
            </a:r>
          </a:p>
          <a:p>
            <a:pPr algn="ctr"/>
            <a:r>
              <a:rPr lang="es-MX" sz="2400" dirty="0">
                <a:solidFill>
                  <a:schemeClr val="bg1"/>
                </a:solidFill>
              </a:rPr>
              <a:t> cVDPV en 2023:  </a:t>
            </a:r>
            <a:r>
              <a:rPr lang="es-MX" sz="3200" b="1" dirty="0">
                <a:solidFill>
                  <a:schemeClr val="bg1"/>
                </a:solidFill>
              </a:rPr>
              <a:t>280</a:t>
            </a:r>
          </a:p>
        </p:txBody>
      </p:sp>
    </p:spTree>
    <p:extLst>
      <p:ext uri="{BB962C8B-B14F-4D97-AF65-F5344CB8AC3E}">
        <p14:creationId xmlns:p14="http://schemas.microsoft.com/office/powerpoint/2010/main" val="19964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524000" y="206506"/>
            <a:ext cx="8868659" cy="6651494"/>
          </a:xfrm>
          <a:prstGeom prst="rect">
            <a:avLst/>
          </a:prstGeom>
        </p:spPr>
      </p:pic>
    </p:spTree>
    <p:extLst>
      <p:ext uri="{BB962C8B-B14F-4D97-AF65-F5344CB8AC3E}">
        <p14:creationId xmlns:p14="http://schemas.microsoft.com/office/powerpoint/2010/main" val="340856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D278F"/>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22059"/>
          <a:stretch/>
        </p:blipFill>
        <p:spPr>
          <a:xfrm>
            <a:off x="1073365" y="225857"/>
            <a:ext cx="4759880" cy="6595357"/>
          </a:xfrm>
          <a:prstGeom prst="rect">
            <a:avLst/>
          </a:prstGeom>
        </p:spPr>
      </p:pic>
      <p:pic>
        <p:nvPicPr>
          <p:cNvPr id="6" name="Imagen 5"/>
          <p:cNvPicPr>
            <a:picLocks noChangeAspect="1"/>
          </p:cNvPicPr>
          <p:nvPr/>
        </p:nvPicPr>
        <p:blipFill>
          <a:blip r:embed="rId3"/>
          <a:stretch>
            <a:fillRect/>
          </a:stretch>
        </p:blipFill>
        <p:spPr>
          <a:xfrm>
            <a:off x="6218176" y="1990356"/>
            <a:ext cx="5973824" cy="3982550"/>
          </a:xfrm>
          <a:prstGeom prst="rect">
            <a:avLst/>
          </a:prstGeom>
        </p:spPr>
      </p:pic>
      <p:pic>
        <p:nvPicPr>
          <p:cNvPr id="7" name="Imagen 6"/>
          <p:cNvPicPr>
            <a:picLocks noChangeAspect="1"/>
          </p:cNvPicPr>
          <p:nvPr/>
        </p:nvPicPr>
        <p:blipFill rotWithShape="1">
          <a:blip r:embed="rId2"/>
          <a:srcRect l="-3754" t="87765" r="3754" b="-248"/>
          <a:stretch/>
        </p:blipFill>
        <p:spPr>
          <a:xfrm>
            <a:off x="6218175" y="5833240"/>
            <a:ext cx="4759880" cy="1056289"/>
          </a:xfrm>
          <a:prstGeom prst="rect">
            <a:avLst/>
          </a:prstGeom>
        </p:spPr>
      </p:pic>
    </p:spTree>
    <p:extLst>
      <p:ext uri="{BB962C8B-B14F-4D97-AF65-F5344CB8AC3E}">
        <p14:creationId xmlns:p14="http://schemas.microsoft.com/office/powerpoint/2010/main" val="149711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169" y="0"/>
            <a:ext cx="12189460" cy="6858345"/>
            <a:chOff x="0" y="0"/>
            <a:chExt cx="12189460" cy="6858345"/>
          </a:xfrm>
        </p:grpSpPr>
        <p:pic>
          <p:nvPicPr>
            <p:cNvPr id="3" name="object 3"/>
            <p:cNvPicPr/>
            <p:nvPr/>
          </p:nvPicPr>
          <p:blipFill>
            <a:blip r:embed="rId3" cstate="print"/>
            <a:stretch>
              <a:fillRect/>
            </a:stretch>
          </p:blipFill>
          <p:spPr>
            <a:xfrm>
              <a:off x="0" y="0"/>
              <a:ext cx="12188949" cy="6858000"/>
            </a:xfrm>
            <a:prstGeom prst="rect">
              <a:avLst/>
            </a:prstGeom>
          </p:spPr>
        </p:pic>
        <p:sp>
          <p:nvSpPr>
            <p:cNvPr id="4" name="object 4"/>
            <p:cNvSpPr/>
            <p:nvPr/>
          </p:nvSpPr>
          <p:spPr>
            <a:xfrm>
              <a:off x="0" y="6494130"/>
              <a:ext cx="12189460" cy="364215"/>
            </a:xfrm>
            <a:custGeom>
              <a:avLst/>
              <a:gdLst/>
              <a:ahLst/>
              <a:cxnLst/>
              <a:rect l="l" t="t" r="r" b="b"/>
              <a:pathLst>
                <a:path w="12189460" h="224790">
                  <a:moveTo>
                    <a:pt x="0" y="224444"/>
                  </a:moveTo>
                  <a:lnTo>
                    <a:pt x="0" y="0"/>
                  </a:lnTo>
                  <a:lnTo>
                    <a:pt x="12188950" y="0"/>
                  </a:lnTo>
                  <a:lnTo>
                    <a:pt x="12188950" y="224444"/>
                  </a:lnTo>
                  <a:lnTo>
                    <a:pt x="0" y="224444"/>
                  </a:lnTo>
                  <a:close/>
                </a:path>
              </a:pathLst>
            </a:custGeom>
            <a:solidFill>
              <a:srgbClr val="EF1527"/>
            </a:solidFill>
          </p:spPr>
          <p:txBody>
            <a:bodyPr wrap="square" lIns="0" tIns="0" rIns="0" bIns="0" rtlCol="0"/>
            <a:lstStyle/>
            <a:p>
              <a:endParaRPr/>
            </a:p>
          </p:txBody>
        </p:sp>
        <p:pic>
          <p:nvPicPr>
            <p:cNvPr id="5" name="object 5"/>
            <p:cNvPicPr/>
            <p:nvPr/>
          </p:nvPicPr>
          <p:blipFill>
            <a:blip r:embed="rId4" cstate="print"/>
            <a:stretch>
              <a:fillRect/>
            </a:stretch>
          </p:blipFill>
          <p:spPr>
            <a:xfrm>
              <a:off x="10151165" y="140535"/>
              <a:ext cx="1745070" cy="2069265"/>
            </a:xfrm>
            <a:prstGeom prst="rect">
              <a:avLst/>
            </a:prstGeom>
          </p:spPr>
        </p:pic>
      </p:grpSp>
      <p:sp>
        <p:nvSpPr>
          <p:cNvPr id="7" name="Rectángulo 6"/>
          <p:cNvSpPr/>
          <p:nvPr/>
        </p:nvSpPr>
        <p:spPr>
          <a:xfrm>
            <a:off x="6400800" y="5105400"/>
            <a:ext cx="5181600" cy="1200329"/>
          </a:xfrm>
          <a:prstGeom prst="rect">
            <a:avLst/>
          </a:prstGeom>
        </p:spPr>
        <p:txBody>
          <a:bodyPr wrap="square">
            <a:spAutoFit/>
          </a:bodyPr>
          <a:lstStyle/>
          <a:p>
            <a:pPr algn="just"/>
            <a:r>
              <a:rPr lang="es-MX" sz="2400" dirty="0"/>
              <a:t>Una vacuna genéticamente más estable y con menos probabilidades de revertir a una forma que pueda causar parálisis.</a:t>
            </a:r>
          </a:p>
        </p:txBody>
      </p:sp>
      <p:sp>
        <p:nvSpPr>
          <p:cNvPr id="8" name="Rectángulo 7"/>
          <p:cNvSpPr/>
          <p:nvPr/>
        </p:nvSpPr>
        <p:spPr>
          <a:xfrm>
            <a:off x="-17077" y="228600"/>
            <a:ext cx="10151165" cy="592470"/>
          </a:xfrm>
          <a:prstGeom prst="rect">
            <a:avLst/>
          </a:prstGeom>
          <a:solidFill>
            <a:schemeClr val="accent5"/>
          </a:solidFill>
        </p:spPr>
        <p:txBody>
          <a:bodyPr wrap="square">
            <a:spAutoFit/>
          </a:bodyPr>
          <a:lstStyle/>
          <a:p>
            <a:pPr marL="12700" lvl="0" algn="ctr">
              <a:spcBef>
                <a:spcPts val="2405"/>
              </a:spcBef>
            </a:pPr>
            <a:r>
              <a:rPr lang="nb-NO" sz="3250" b="1" spc="5" dirty="0">
                <a:solidFill>
                  <a:srgbClr val="FFFFFF"/>
                </a:solidFill>
                <a:latin typeface="Arial Narrow"/>
                <a:cs typeface="Arial Narrow"/>
              </a:rPr>
              <a:t>NOVEL</a:t>
            </a:r>
            <a:r>
              <a:rPr lang="nb-NO" sz="3250" b="1" spc="-55" dirty="0">
                <a:solidFill>
                  <a:srgbClr val="FFFFFF"/>
                </a:solidFill>
                <a:latin typeface="Arial Narrow"/>
                <a:cs typeface="Arial Narrow"/>
              </a:rPr>
              <a:t> </a:t>
            </a:r>
            <a:r>
              <a:rPr lang="nb-NO" sz="3250" b="1" spc="5" dirty="0">
                <a:solidFill>
                  <a:srgbClr val="FFFFFF"/>
                </a:solidFill>
                <a:latin typeface="Arial Narrow"/>
                <a:cs typeface="Arial Narrow"/>
              </a:rPr>
              <a:t>ORAL</a:t>
            </a:r>
            <a:r>
              <a:rPr lang="nb-NO" sz="3250" b="1" spc="-50" dirty="0">
                <a:solidFill>
                  <a:srgbClr val="FFFFFF"/>
                </a:solidFill>
                <a:latin typeface="Arial Narrow"/>
                <a:cs typeface="Arial Narrow"/>
              </a:rPr>
              <a:t> </a:t>
            </a:r>
            <a:r>
              <a:rPr lang="nb-NO" sz="3250" b="1" dirty="0">
                <a:solidFill>
                  <a:srgbClr val="FFFFFF"/>
                </a:solidFill>
                <a:latin typeface="Arial Narrow"/>
                <a:cs typeface="Arial Narrow"/>
              </a:rPr>
              <a:t>POLIO</a:t>
            </a:r>
            <a:r>
              <a:rPr lang="nb-NO" sz="3250" b="1" spc="10" dirty="0">
                <a:solidFill>
                  <a:srgbClr val="FFFFFF"/>
                </a:solidFill>
                <a:latin typeface="Arial Narrow"/>
                <a:cs typeface="Arial Narrow"/>
              </a:rPr>
              <a:t> </a:t>
            </a:r>
            <a:r>
              <a:rPr lang="nb-NO" sz="3250" b="1" spc="-25" dirty="0">
                <a:solidFill>
                  <a:srgbClr val="FFFFFF"/>
                </a:solidFill>
                <a:latin typeface="Arial Narrow"/>
                <a:cs typeface="Arial Narrow"/>
              </a:rPr>
              <a:t>VACCINE</a:t>
            </a:r>
            <a:r>
              <a:rPr lang="nb-NO" sz="3250" b="1" spc="-20" dirty="0">
                <a:solidFill>
                  <a:srgbClr val="FFFFFF"/>
                </a:solidFill>
                <a:latin typeface="Arial Narrow"/>
                <a:cs typeface="Arial Narrow"/>
              </a:rPr>
              <a:t> </a:t>
            </a:r>
            <a:r>
              <a:rPr lang="nb-NO" sz="3250" b="1" spc="5" dirty="0">
                <a:solidFill>
                  <a:srgbClr val="FFFFFF"/>
                </a:solidFill>
                <a:latin typeface="Arial Narrow"/>
                <a:cs typeface="Arial Narrow"/>
              </a:rPr>
              <a:t>TYPE</a:t>
            </a:r>
            <a:r>
              <a:rPr lang="nb-NO" sz="3250" b="1" spc="15" dirty="0">
                <a:solidFill>
                  <a:srgbClr val="FFFFFF"/>
                </a:solidFill>
                <a:latin typeface="Arial Narrow"/>
                <a:cs typeface="Arial Narrow"/>
              </a:rPr>
              <a:t> </a:t>
            </a:r>
            <a:r>
              <a:rPr lang="nb-NO" sz="3250" b="1" spc="5" dirty="0">
                <a:solidFill>
                  <a:srgbClr val="FFFFFF"/>
                </a:solidFill>
                <a:latin typeface="Arial Narrow"/>
                <a:cs typeface="Arial Narrow"/>
              </a:rPr>
              <a:t>2</a:t>
            </a:r>
            <a:r>
              <a:rPr lang="nb-NO" sz="3250" b="1" spc="-5" dirty="0">
                <a:solidFill>
                  <a:srgbClr val="FFFFFF"/>
                </a:solidFill>
                <a:latin typeface="Arial Narrow"/>
                <a:cs typeface="Arial Narrow"/>
              </a:rPr>
              <a:t> </a:t>
            </a:r>
            <a:r>
              <a:rPr lang="nb-NO" sz="3250" b="1" dirty="0">
                <a:solidFill>
                  <a:srgbClr val="FFFFFF"/>
                </a:solidFill>
                <a:latin typeface="Arial Narrow"/>
                <a:cs typeface="Arial Narrow"/>
              </a:rPr>
              <a:t>(nOPV2)</a:t>
            </a:r>
            <a:endParaRPr lang="nb-NO" sz="3250" dirty="0">
              <a:solidFill>
                <a:prstClr val="black"/>
              </a:solidFill>
              <a:latin typeface="Arial Narrow"/>
              <a:cs typeface="Arial Narrow"/>
            </a:endParaRPr>
          </a:p>
        </p:txBody>
      </p:sp>
      <p:sp>
        <p:nvSpPr>
          <p:cNvPr id="9" name="CuadroTexto 8">
            <a:extLst>
              <a:ext uri="{FF2B5EF4-FFF2-40B4-BE49-F238E27FC236}">
                <a16:creationId xmlns:a16="http://schemas.microsoft.com/office/drawing/2014/main" id="{5F7B6096-374F-6445-864D-E3A01B78173D}"/>
              </a:ext>
            </a:extLst>
          </p:cNvPr>
          <p:cNvSpPr txBox="1"/>
          <p:nvPr/>
        </p:nvSpPr>
        <p:spPr>
          <a:xfrm>
            <a:off x="6553200" y="6464278"/>
            <a:ext cx="5468112" cy="338554"/>
          </a:xfrm>
          <a:prstGeom prst="rect">
            <a:avLst/>
          </a:prstGeom>
          <a:noFill/>
        </p:spPr>
        <p:txBody>
          <a:bodyPr wrap="square" rtlCol="0">
            <a:spAutoFit/>
          </a:bodyPr>
          <a:lstStyle/>
          <a:p>
            <a:pPr algn="r"/>
            <a:r>
              <a:rPr lang="es-ES_tradnl" sz="1600" b="1" dirty="0">
                <a:solidFill>
                  <a:schemeClr val="bg1">
                    <a:lumMod val="95000"/>
                  </a:schemeClr>
                </a:solidFill>
              </a:rPr>
              <a:t>                 Carlos E. Sandoval D.      Fiduciario 2023 - 2027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1EB8060-D1A8-8F4A-8E57-60CC06468D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61" y="26504"/>
            <a:ext cx="12192000" cy="6858001"/>
          </a:xfrm>
          <a:prstGeom prst="rect">
            <a:avLst/>
          </a:prstGeom>
        </p:spPr>
      </p:pic>
      <p:pic>
        <p:nvPicPr>
          <p:cNvPr id="3" name="Imagen 2">
            <a:extLst>
              <a:ext uri="{FF2B5EF4-FFF2-40B4-BE49-F238E27FC236}">
                <a16:creationId xmlns:a16="http://schemas.microsoft.com/office/drawing/2014/main" id="{5F9B648A-5D28-D948-A55A-47B8518E7848}"/>
              </a:ext>
            </a:extLst>
          </p:cNvPr>
          <p:cNvPicPr>
            <a:picLocks noChangeAspect="1"/>
          </p:cNvPicPr>
          <p:nvPr/>
        </p:nvPicPr>
        <p:blipFill>
          <a:blip r:embed="rId4"/>
          <a:stretch>
            <a:fillRect/>
          </a:stretch>
        </p:blipFill>
        <p:spPr>
          <a:xfrm>
            <a:off x="0" y="3714748"/>
            <a:ext cx="4864100" cy="850900"/>
          </a:xfrm>
          <a:prstGeom prst="rect">
            <a:avLst/>
          </a:prstGeom>
        </p:spPr>
      </p:pic>
      <p:pic>
        <p:nvPicPr>
          <p:cNvPr id="5" name="Imagen 4">
            <a:extLst>
              <a:ext uri="{FF2B5EF4-FFF2-40B4-BE49-F238E27FC236}">
                <a16:creationId xmlns:a16="http://schemas.microsoft.com/office/drawing/2014/main" id="{6167F4AF-4F7C-D04B-9E2A-A87188999F2F}"/>
              </a:ext>
            </a:extLst>
          </p:cNvPr>
          <p:cNvPicPr>
            <a:picLocks noChangeAspect="1"/>
          </p:cNvPicPr>
          <p:nvPr/>
        </p:nvPicPr>
        <p:blipFill>
          <a:blip r:embed="rId5"/>
          <a:stretch>
            <a:fillRect/>
          </a:stretch>
        </p:blipFill>
        <p:spPr>
          <a:xfrm>
            <a:off x="-35561" y="4912356"/>
            <a:ext cx="4887633" cy="604523"/>
          </a:xfrm>
          <a:prstGeom prst="rect">
            <a:avLst/>
          </a:prstGeom>
        </p:spPr>
      </p:pic>
      <p:pic>
        <p:nvPicPr>
          <p:cNvPr id="6" name="Imagen 5">
            <a:extLst>
              <a:ext uri="{FF2B5EF4-FFF2-40B4-BE49-F238E27FC236}">
                <a16:creationId xmlns:a16="http://schemas.microsoft.com/office/drawing/2014/main" id="{4910E777-6087-114F-899B-8A6667D49CA0}"/>
              </a:ext>
            </a:extLst>
          </p:cNvPr>
          <p:cNvPicPr>
            <a:picLocks noChangeAspect="1"/>
          </p:cNvPicPr>
          <p:nvPr/>
        </p:nvPicPr>
        <p:blipFill>
          <a:blip r:embed="rId6"/>
          <a:stretch>
            <a:fillRect/>
          </a:stretch>
        </p:blipFill>
        <p:spPr>
          <a:xfrm>
            <a:off x="-35561" y="5836915"/>
            <a:ext cx="4826000" cy="546100"/>
          </a:xfrm>
          <a:prstGeom prst="rect">
            <a:avLst/>
          </a:prstGeom>
        </p:spPr>
      </p:pic>
      <p:sp>
        <p:nvSpPr>
          <p:cNvPr id="7" name="CuadroTexto 6">
            <a:extLst>
              <a:ext uri="{FF2B5EF4-FFF2-40B4-BE49-F238E27FC236}">
                <a16:creationId xmlns:a16="http://schemas.microsoft.com/office/drawing/2014/main" id="{DCDD8C9B-DE07-E242-ABFB-9E606233DC58}"/>
              </a:ext>
            </a:extLst>
          </p:cNvPr>
          <p:cNvSpPr txBox="1"/>
          <p:nvPr/>
        </p:nvSpPr>
        <p:spPr>
          <a:xfrm>
            <a:off x="6551983" y="6253242"/>
            <a:ext cx="5468112" cy="338554"/>
          </a:xfrm>
          <a:prstGeom prst="rect">
            <a:avLst/>
          </a:prstGeom>
          <a:noFill/>
        </p:spPr>
        <p:txBody>
          <a:bodyPr wrap="square" rtlCol="0">
            <a:spAutoFit/>
          </a:bodyPr>
          <a:lstStyle/>
          <a:p>
            <a:pPr algn="r"/>
            <a:r>
              <a:rPr lang="es-ES_tradnl" sz="1600" b="1" dirty="0">
                <a:solidFill>
                  <a:schemeClr val="bg1"/>
                </a:solidFill>
              </a:rPr>
              <a:t>                 Carlos E. Sandoval D.      Fiduciario 2023 - 2027</a:t>
            </a:r>
          </a:p>
        </p:txBody>
      </p:sp>
      <p:sp>
        <p:nvSpPr>
          <p:cNvPr id="8" name="Rectángulo 7"/>
          <p:cNvSpPr/>
          <p:nvPr/>
        </p:nvSpPr>
        <p:spPr>
          <a:xfrm>
            <a:off x="579455" y="397786"/>
            <a:ext cx="3657600" cy="1815882"/>
          </a:xfrm>
          <a:prstGeom prst="rect">
            <a:avLst/>
          </a:prstGeom>
        </p:spPr>
        <p:txBody>
          <a:bodyPr wrap="square">
            <a:spAutoFit/>
          </a:bodyPr>
          <a:lstStyle/>
          <a:p>
            <a:pPr algn="ctr"/>
            <a:r>
              <a:rPr lang="es-MX" sz="2800" b="1" dirty="0">
                <a:solidFill>
                  <a:schemeClr val="bg1">
                    <a:lumMod val="95000"/>
                  </a:schemeClr>
                </a:solidFill>
              </a:rPr>
              <a:t>Colaboración y redes de contacto : Amplificando nuestro impacto</a:t>
            </a:r>
          </a:p>
        </p:txBody>
      </p:sp>
      <p:pic>
        <p:nvPicPr>
          <p:cNvPr id="10" name="Imagen 9"/>
          <p:cNvPicPr>
            <a:picLocks noChangeAspect="1"/>
          </p:cNvPicPr>
          <p:nvPr/>
        </p:nvPicPr>
        <p:blipFill>
          <a:blip r:embed="rId7"/>
          <a:stretch>
            <a:fillRect/>
          </a:stretch>
        </p:blipFill>
        <p:spPr>
          <a:xfrm>
            <a:off x="-35561" y="2595893"/>
            <a:ext cx="4901609" cy="859611"/>
          </a:xfrm>
          <a:prstGeom prst="rect">
            <a:avLst/>
          </a:prstGeom>
        </p:spPr>
      </p:pic>
    </p:spTree>
    <p:extLst>
      <p:ext uri="{BB962C8B-B14F-4D97-AF65-F5344CB8AC3E}">
        <p14:creationId xmlns:p14="http://schemas.microsoft.com/office/powerpoint/2010/main" val="24620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529" y="-494116"/>
            <a:ext cx="12193057" cy="7846232"/>
          </a:xfrm>
          <a:prstGeom prst="rect">
            <a:avLst/>
          </a:prstGeom>
        </p:spPr>
      </p:pic>
      <p:sp>
        <p:nvSpPr>
          <p:cNvPr id="8" name="Rectángulo 7"/>
          <p:cNvSpPr/>
          <p:nvPr/>
        </p:nvSpPr>
        <p:spPr>
          <a:xfrm>
            <a:off x="-228600" y="1981200"/>
            <a:ext cx="4191000" cy="160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pic>
        <p:nvPicPr>
          <p:cNvPr id="7" name="Imagen 6"/>
          <p:cNvPicPr>
            <a:picLocks noChangeAspect="1"/>
          </p:cNvPicPr>
          <p:nvPr/>
        </p:nvPicPr>
        <p:blipFill>
          <a:blip r:embed="rId4"/>
          <a:stretch>
            <a:fillRect/>
          </a:stretch>
        </p:blipFill>
        <p:spPr>
          <a:xfrm>
            <a:off x="9970324" y="3392747"/>
            <a:ext cx="1801883" cy="2278850"/>
          </a:xfrm>
          <a:prstGeom prst="rect">
            <a:avLst/>
          </a:prstGeom>
        </p:spPr>
      </p:pic>
      <p:pic>
        <p:nvPicPr>
          <p:cNvPr id="9" name="Imagen 8"/>
          <p:cNvPicPr>
            <a:picLocks noChangeAspect="1"/>
          </p:cNvPicPr>
          <p:nvPr/>
        </p:nvPicPr>
        <p:blipFill>
          <a:blip r:embed="rId5">
            <a:biLevel thresh="50000"/>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261979" y="2214323"/>
            <a:ext cx="3438442" cy="1133954"/>
          </a:xfrm>
          <a:prstGeom prst="rect">
            <a:avLst/>
          </a:prstGeom>
        </p:spPr>
      </p:pic>
      <p:sp>
        <p:nvSpPr>
          <p:cNvPr id="11" name="Rectángulo 10"/>
          <p:cNvSpPr/>
          <p:nvPr/>
        </p:nvSpPr>
        <p:spPr>
          <a:xfrm>
            <a:off x="-228600" y="76200"/>
            <a:ext cx="4191000" cy="1600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pic>
        <p:nvPicPr>
          <p:cNvPr id="14" name="Imagen 13"/>
          <p:cNvPicPr>
            <a:picLocks noChangeAspect="1"/>
          </p:cNvPicPr>
          <p:nvPr/>
        </p:nvPicPr>
        <p:blipFill>
          <a:blip r:embed="rId7"/>
          <a:stretch>
            <a:fillRect/>
          </a:stretch>
        </p:blipFill>
        <p:spPr>
          <a:xfrm>
            <a:off x="183943" y="159906"/>
            <a:ext cx="3594513" cy="1368061"/>
          </a:xfrm>
          <a:prstGeom prst="rect">
            <a:avLst/>
          </a:prstGeom>
        </p:spPr>
      </p:pic>
      <p:sp>
        <p:nvSpPr>
          <p:cNvPr id="16" name="Rectángulo 15"/>
          <p:cNvSpPr/>
          <p:nvPr/>
        </p:nvSpPr>
        <p:spPr>
          <a:xfrm>
            <a:off x="-228600" y="3886200"/>
            <a:ext cx="4191000" cy="1600200"/>
          </a:xfrm>
          <a:prstGeom prst="rect">
            <a:avLst/>
          </a:prstGeom>
          <a:solidFill>
            <a:srgbClr val="03C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MX"/>
          </a:p>
        </p:txBody>
      </p:sp>
      <p:pic>
        <p:nvPicPr>
          <p:cNvPr id="17" name="Imagen 16"/>
          <p:cNvPicPr>
            <a:picLocks noChangeAspect="1"/>
          </p:cNvPicPr>
          <p:nvPr/>
        </p:nvPicPr>
        <p:blipFill rotWithShape="1">
          <a:blip r:embed="rId5">
            <a:biLevel thresh="50000"/>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rcRect l="67729"/>
          <a:stretch/>
        </p:blipFill>
        <p:spPr>
          <a:xfrm>
            <a:off x="2539733" y="4125291"/>
            <a:ext cx="1109621" cy="1133954"/>
          </a:xfrm>
          <a:prstGeom prst="rect">
            <a:avLst/>
          </a:prstGeom>
        </p:spPr>
      </p:pic>
      <p:pic>
        <p:nvPicPr>
          <p:cNvPr descr="Rotary Interact Logo Vector - Interact Rotary Sponsored Club ..." id="1028" name="Picture 4"/>
          <p:cNvPicPr>
            <a:picLocks noChangeArrowheads="1" noChangeAspect="1"/>
          </p:cNvPicPr>
          <p:nvPr/>
        </p:nvPicPr>
        <p:blipFill rotWithShape="1">
          <a:blip r:embed="rId8">
            <a:biLevel thresh="25000"/>
            <a:extLst>
              <a:ext uri="{BEBA8EAE-BF5A-486C-A8C5-ECC9F3942E4B}">
                <a14:imgProps xmlns:a14="http://schemas.microsoft.com/office/drawing/2010/main">
                  <a14:imgLayer r:embed="rId9">
                    <a14:imgEffect>
                      <a14:backgroundRemoval b="100000" l="0" r="68721" t="9122">
                        <a14:foregroundMark x1="18721" x2="18721" y1="49324" y2="49324"/>
                        <a14:foregroundMark x1="22791" x2="22791" y1="53716" y2="53716"/>
                        <a14:foregroundMark x1="31395" x2="31395" y1="54054" y2="54054"/>
                        <a14:foregroundMark x1="36628" x2="36628" y1="56419" y2="56419"/>
                        <a14:foregroundMark x1="44070" x2="44070" y1="55068" y2="55068"/>
                        <a14:foregroundMark x1="56279" x2="56279" y1="52703" y2="52703"/>
                        <a14:foregroundMark x1="65116" x2="65116" y1="54054" y2="54054"/>
                      </a14:backgroundRemoval>
                    </a14:imgEffect>
                    <a14:imgEffect>
                      <a14:colorTemperature colorTemp="6090"/>
                    </a14:imgEffect>
                    <a14:imgEffect>
                      <a14:saturation sat="152000"/>
                    </a14:imgEffect>
                    <a14:imgEffect>
                      <a14:brightnessContrast bright="20000" contrast="-40000"/>
                    </a14:imgEffect>
                  </a14:imgLayer>
                </a14:imgProps>
              </a:ext>
              <a:ext uri="{28A0092B-C50C-407E-A947-70E740481C1C}">
                <a14:useLocalDpi xmlns:a14="http://schemas.microsoft.com/office/drawing/2010/main" val="0"/>
              </a:ext>
            </a:extLst>
          </a:blip>
          <a:srcRect b="388" l="149" r="76" t="390"/>
          <a:stretch/>
        </p:blipFill>
        <p:spPr bwMode="auto">
          <a:xfrm>
            <a:off x="152400" y="4335824"/>
            <a:ext cx="2463534" cy="70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5342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0" y="0"/>
            <a:ext cx="4114800" cy="6858000"/>
            <a:chOff x="0" y="0"/>
            <a:chExt cx="4114800" cy="6858000"/>
          </a:xfrm>
        </p:grpSpPr>
        <p:sp>
          <p:nvSpPr>
            <p:cNvPr id="7" name="Rectángulo 6"/>
            <p:cNvSpPr/>
            <p:nvPr/>
          </p:nvSpPr>
          <p:spPr>
            <a:xfrm>
              <a:off x="0" y="0"/>
              <a:ext cx="4114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0" y="381000"/>
              <a:ext cx="4114800" cy="1754326"/>
            </a:xfrm>
            <a:prstGeom prst="rect">
              <a:avLst/>
            </a:prstGeom>
            <a:noFill/>
          </p:spPr>
          <p:txBody>
            <a:bodyPr wrap="square" rtlCol="0">
              <a:spAutoFit/>
            </a:bodyPr>
            <a:lstStyle/>
            <a:p>
              <a:pPr algn="ctr"/>
              <a:r>
                <a:rPr lang="es-MX" sz="3600" dirty="0">
                  <a:solidFill>
                    <a:schemeClr val="bg1"/>
                  </a:solidFill>
                </a:rPr>
                <a:t>1 </a:t>
              </a:r>
            </a:p>
            <a:p>
              <a:pPr algn="ctr"/>
              <a:endParaRPr lang="es-MX" sz="3600" dirty="0">
                <a:solidFill>
                  <a:schemeClr val="bg1"/>
                </a:solidFill>
              </a:endParaRPr>
            </a:p>
            <a:p>
              <a:pPr algn="ctr"/>
              <a:r>
                <a:rPr lang="es-MX" sz="3600" dirty="0">
                  <a:solidFill>
                    <a:schemeClr val="bg1"/>
                  </a:solidFill>
                </a:rPr>
                <a:t>CONCIENTIZAR</a:t>
              </a:r>
            </a:p>
          </p:txBody>
        </p:sp>
        <p:pic>
          <p:nvPicPr>
            <p:cNvPr id="10" name="Imagen 9"/>
            <p:cNvPicPr>
              <a:picLocks noChangeAspect="1"/>
            </p:cNvPicPr>
            <p:nvPr/>
          </p:nvPicPr>
          <p:blipFill>
            <a:blip r:embed="rId3"/>
            <a:stretch>
              <a:fillRect/>
            </a:stretch>
          </p:blipFill>
          <p:spPr>
            <a:xfrm>
              <a:off x="806115" y="2792127"/>
              <a:ext cx="2502570" cy="2502570"/>
            </a:xfrm>
            <a:prstGeom prst="rect">
              <a:avLst/>
            </a:prstGeom>
          </p:spPr>
        </p:pic>
      </p:grpSp>
      <p:grpSp>
        <p:nvGrpSpPr>
          <p:cNvPr id="13" name="Grupo 12"/>
          <p:cNvGrpSpPr/>
          <p:nvPr/>
        </p:nvGrpSpPr>
        <p:grpSpPr>
          <a:xfrm>
            <a:off x="4191000" y="0"/>
            <a:ext cx="4169132" cy="6858000"/>
            <a:chOff x="4267200" y="0"/>
            <a:chExt cx="4065766" cy="6858000"/>
          </a:xfrm>
        </p:grpSpPr>
        <p:sp>
          <p:nvSpPr>
            <p:cNvPr id="8" name="Rectángulo 7"/>
            <p:cNvSpPr/>
            <p:nvPr/>
          </p:nvSpPr>
          <p:spPr>
            <a:xfrm>
              <a:off x="4267200" y="0"/>
              <a:ext cx="39624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4267200" y="303074"/>
              <a:ext cx="4065766" cy="1754326"/>
            </a:xfrm>
            <a:prstGeom prst="rect">
              <a:avLst/>
            </a:prstGeom>
            <a:noFill/>
          </p:spPr>
          <p:txBody>
            <a:bodyPr wrap="square" rtlCol="0">
              <a:spAutoFit/>
            </a:bodyPr>
            <a:lstStyle/>
            <a:p>
              <a:pPr algn="ctr"/>
              <a:r>
                <a:rPr lang="es-MX" sz="3600" dirty="0">
                  <a:solidFill>
                    <a:schemeClr val="bg1"/>
                  </a:solidFill>
                </a:rPr>
                <a:t>2</a:t>
              </a:r>
            </a:p>
            <a:p>
              <a:pPr algn="ctr"/>
              <a:endParaRPr lang="es-MX" sz="3600" dirty="0">
                <a:solidFill>
                  <a:schemeClr val="bg1"/>
                </a:solidFill>
              </a:endParaRPr>
            </a:p>
            <a:p>
              <a:pPr algn="ctr"/>
              <a:r>
                <a:rPr lang="es-MX" sz="3600" dirty="0">
                  <a:solidFill>
                    <a:schemeClr val="bg1"/>
                  </a:solidFill>
                </a:rPr>
                <a:t>APORTAR</a:t>
              </a:r>
            </a:p>
          </p:txBody>
        </p:sp>
        <p:pic>
          <p:nvPicPr>
            <p:cNvPr id="11" name="Imagen 10"/>
            <p:cNvPicPr>
              <a:picLocks noChangeAspect="1"/>
            </p:cNvPicPr>
            <p:nvPr/>
          </p:nvPicPr>
          <p:blipFill>
            <a:blip r:embed="rId4"/>
            <a:stretch>
              <a:fillRect/>
            </a:stretch>
          </p:blipFill>
          <p:spPr>
            <a:xfrm>
              <a:off x="4920673" y="2666999"/>
              <a:ext cx="2752827" cy="2752827"/>
            </a:xfrm>
            <a:prstGeom prst="rect">
              <a:avLst/>
            </a:prstGeom>
          </p:spPr>
        </p:pic>
      </p:grpSp>
      <p:grpSp>
        <p:nvGrpSpPr>
          <p:cNvPr id="15" name="Grupo 14"/>
          <p:cNvGrpSpPr/>
          <p:nvPr/>
        </p:nvGrpSpPr>
        <p:grpSpPr>
          <a:xfrm>
            <a:off x="8332966" y="0"/>
            <a:ext cx="4011434" cy="6858000"/>
            <a:chOff x="8332966" y="0"/>
            <a:chExt cx="4011434" cy="6858000"/>
          </a:xfrm>
        </p:grpSpPr>
        <p:sp>
          <p:nvSpPr>
            <p:cNvPr id="9" name="Rectángulo 8"/>
            <p:cNvSpPr/>
            <p:nvPr/>
          </p:nvSpPr>
          <p:spPr>
            <a:xfrm>
              <a:off x="8332966" y="0"/>
              <a:ext cx="4011433"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8382000" y="304800"/>
              <a:ext cx="3962400" cy="1754326"/>
            </a:xfrm>
            <a:prstGeom prst="rect">
              <a:avLst/>
            </a:prstGeom>
            <a:noFill/>
          </p:spPr>
          <p:txBody>
            <a:bodyPr wrap="square" rtlCol="0">
              <a:spAutoFit/>
            </a:bodyPr>
            <a:lstStyle/>
            <a:p>
              <a:pPr algn="ctr"/>
              <a:r>
                <a:rPr lang="es-MX" sz="3600" dirty="0">
                  <a:solidFill>
                    <a:schemeClr val="bg1"/>
                  </a:solidFill>
                </a:rPr>
                <a:t>3</a:t>
              </a:r>
            </a:p>
            <a:p>
              <a:pPr algn="ctr"/>
              <a:endParaRPr lang="es-MX" sz="3600" dirty="0">
                <a:solidFill>
                  <a:schemeClr val="bg1"/>
                </a:solidFill>
              </a:endParaRPr>
            </a:p>
            <a:p>
              <a:pPr algn="ctr"/>
              <a:r>
                <a:rPr lang="es-MX" sz="3600" dirty="0">
                  <a:solidFill>
                    <a:schemeClr val="bg1"/>
                  </a:solidFill>
                </a:rPr>
                <a:t>COMPARTIR</a:t>
              </a:r>
            </a:p>
          </p:txBody>
        </p:sp>
        <p:pic>
          <p:nvPicPr>
            <p:cNvPr id="12" name="Imagen 11"/>
            <p:cNvPicPr>
              <a:picLocks noChangeAspect="1"/>
            </p:cNvPicPr>
            <p:nvPr/>
          </p:nvPicPr>
          <p:blipFill>
            <a:blip r:embed="rId5"/>
            <a:stretch>
              <a:fillRect/>
            </a:stretch>
          </p:blipFill>
          <p:spPr>
            <a:xfrm>
              <a:off x="8991600" y="2667000"/>
              <a:ext cx="2502570" cy="2502570"/>
            </a:xfrm>
            <a:prstGeom prst="rect">
              <a:avLst/>
            </a:prstGeom>
          </p:spPr>
        </p:pic>
      </p:grpSp>
    </p:spTree>
    <p:extLst>
      <p:ext uri="{BB962C8B-B14F-4D97-AF65-F5344CB8AC3E}">
        <p14:creationId xmlns:p14="http://schemas.microsoft.com/office/powerpoint/2010/main" val="2221923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7B16CB-64C6-7E45-9FDE-B6A0EC3ECA02}"/>
              </a:ext>
            </a:extLst>
          </p:cNvPr>
          <p:cNvPicPr>
            <a:picLocks noChangeAspect="1"/>
          </p:cNvPicPr>
          <p:nvPr/>
        </p:nvPicPr>
        <p:blipFill>
          <a:blip cstate="screen" r:embed="rId3">
            <a:extLst>
              <a:ext uri="{28A0092B-C50C-407E-A947-70E740481C1C}">
                <a14:useLocalDpi xmlns:a14="http://schemas.microsoft.com/office/drawing/2010/main"/>
              </a:ext>
            </a:extLst>
          </a:blip>
          <a:stretch>
            <a:fillRect/>
          </a:stretch>
        </p:blipFill>
        <p:spPr>
          <a:xfrm>
            <a:off x="227087" y="154467"/>
            <a:ext cx="5918180" cy="3175204"/>
          </a:xfrm>
          <a:prstGeom prst="rect">
            <a:avLst/>
          </a:prstGeom>
        </p:spPr>
      </p:pic>
      <p:pic>
        <p:nvPicPr>
          <p:cNvPr id="5" name="Imagen 4">
            <a:extLst>
              <a:ext uri="{FF2B5EF4-FFF2-40B4-BE49-F238E27FC236}">
                <a16:creationId xmlns:a16="http://schemas.microsoft.com/office/drawing/2014/main" id="{ECA6B337-5D3F-8941-924C-F5DE0D05E4D1}"/>
              </a:ext>
            </a:extLst>
          </p:cNvPr>
          <p:cNvPicPr>
            <a:picLocks noChangeAspect="1"/>
          </p:cNvPicPr>
          <p:nvPr/>
        </p:nvPicPr>
        <p:blipFill>
          <a:blip cstate="screen" r:embed="rId4">
            <a:extLst>
              <a:ext uri="{28A0092B-C50C-407E-A947-70E740481C1C}">
                <a14:useLocalDpi xmlns:a14="http://schemas.microsoft.com/office/drawing/2010/main"/>
              </a:ext>
            </a:extLst>
          </a:blip>
          <a:stretch>
            <a:fillRect/>
          </a:stretch>
        </p:blipFill>
        <p:spPr>
          <a:xfrm>
            <a:off x="210763" y="3392869"/>
            <a:ext cx="5950828" cy="3269078"/>
          </a:xfrm>
          <a:prstGeom prst="rect">
            <a:avLst/>
          </a:prstGeom>
        </p:spPr>
      </p:pic>
      <p:sp>
        <p:nvSpPr>
          <p:cNvPr id="6" name="CuadroTexto 5">
            <a:extLst>
              <a:ext uri="{FF2B5EF4-FFF2-40B4-BE49-F238E27FC236}">
                <a16:creationId xmlns:a16="http://schemas.microsoft.com/office/drawing/2014/main" id="{18AFF49C-AE7E-2C45-97A7-C3971E982A76}"/>
              </a:ext>
            </a:extLst>
          </p:cNvPr>
          <p:cNvSpPr txBox="1"/>
          <p:nvPr/>
        </p:nvSpPr>
        <p:spPr>
          <a:xfrm>
            <a:off x="4969597" y="1800797"/>
            <a:ext cx="806631" cy="461665"/>
          </a:xfrm>
          <a:prstGeom prst="rect">
            <a:avLst/>
          </a:prstGeom>
          <a:noFill/>
        </p:spPr>
        <p:txBody>
          <a:bodyPr rtlCol="0" wrap="none">
            <a:spAutoFit/>
          </a:bodyPr>
          <a:lstStyle/>
          <a:p>
            <a:r>
              <a:rPr dirty="0" lang="es-ES_tradnl" sz="2400">
                <a:solidFill>
                  <a:srgbClr val="FFC000"/>
                </a:solidFill>
              </a:rPr>
              <a:t>2026</a:t>
            </a:r>
            <a:endParaRPr dirty="0" lang="es-ES_tradnl">
              <a:solidFill>
                <a:srgbClr val="FFC000"/>
              </a:solidFill>
            </a:endParaRPr>
          </a:p>
        </p:txBody>
      </p:sp>
      <p:pic>
        <p:nvPicPr>
          <p:cNvPr id="7" name="Imagen 6">
            <a:extLst>
              <a:ext uri="{FF2B5EF4-FFF2-40B4-BE49-F238E27FC236}">
                <a16:creationId xmlns:a16="http://schemas.microsoft.com/office/drawing/2014/main" id="{1535A985-1769-E049-A223-32A4533BAEA8}"/>
              </a:ext>
            </a:extLst>
          </p:cNvPr>
          <p:cNvPicPr>
            <a:picLocks noChangeAspect="1"/>
          </p:cNvPicPr>
          <p:nvPr/>
        </p:nvPicPr>
        <p:blipFill rotWithShape="1">
          <a:blip r:embed="rId5"/>
          <a:srcRect l="175" r="58" t="121"/>
          <a:stretch/>
        </p:blipFill>
        <p:spPr>
          <a:xfrm>
            <a:off x="6446519" y="154467"/>
            <a:ext cx="5598877" cy="5926373"/>
          </a:xfrm>
          <a:prstGeom prst="rect">
            <a:avLst/>
          </a:prstGeom>
        </p:spPr>
      </p:pic>
      <p:sp>
        <p:nvSpPr>
          <p:cNvPr id="8" name="CuadroTexto 7">
            <a:extLst>
              <a:ext uri="{FF2B5EF4-FFF2-40B4-BE49-F238E27FC236}">
                <a16:creationId xmlns:a16="http://schemas.microsoft.com/office/drawing/2014/main" id="{5F7B6096-374F-6445-864D-E3A01B78173D}"/>
              </a:ext>
            </a:extLst>
          </p:cNvPr>
          <p:cNvSpPr txBox="1"/>
          <p:nvPr/>
        </p:nvSpPr>
        <p:spPr>
          <a:xfrm>
            <a:off x="6577284" y="6323393"/>
            <a:ext cx="5468112" cy="338554"/>
          </a:xfrm>
          <a:prstGeom prst="rect">
            <a:avLst/>
          </a:prstGeom>
          <a:noFill/>
        </p:spPr>
        <p:txBody>
          <a:bodyPr rtlCol="0" wrap="square">
            <a:spAutoFit/>
          </a:bodyPr>
          <a:lstStyle/>
          <a:p>
            <a:pPr algn="r"/>
            <a:r>
              <a:rPr b="1" dirty="0" lang="es-ES_tradnl" sz="1600">
                <a:solidFill>
                  <a:schemeClr val="bg1">
                    <a:lumMod val="50000"/>
                  </a:schemeClr>
                </a:solidFill>
              </a:rPr>
              <a:t>                 Carlos E. Sandoval D.      Fiduciario 2023 - 2027</a:t>
            </a:r>
          </a:p>
        </p:txBody>
      </p:sp>
    </p:spTree>
    <p:extLst>
      <p:ext uri="{BB962C8B-B14F-4D97-AF65-F5344CB8AC3E}">
        <p14:creationId xmlns:p14="http://schemas.microsoft.com/office/powerpoint/2010/main" val="2225099785"/>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showMasterSp="0">
  <p:cSld>
    <p:bg>
      <p:bgPr>
        <a:solidFill>
          <a:srgbClr val="CC66FF"/>
        </a:solidFill>
        <a:effectLst/>
      </p:bgPr>
    </p:bg>
    <p:spTree>
      <p:nvGrpSpPr>
        <p:cNvPr id="1" name=""/>
        <p:cNvGrpSpPr/>
        <p:nvPr/>
      </p:nvGrpSpPr>
      <p:grpSpPr>
        <a:xfrm>
          <a:off x="0" y="0"/>
          <a:ext cx="0" cy="0"/>
          <a:chOff x="0" y="0"/>
          <a:chExt cx="0" cy="0"/>
        </a:xfrm>
      </p:grpSpPr>
      <p:sp>
        <p:nvSpPr>
          <p:cNvPr id="5" name="CuadroTexto 4"/>
          <p:cNvSpPr txBox="1"/>
          <p:nvPr/>
        </p:nvSpPr>
        <p:spPr>
          <a:xfrm>
            <a:off x="18197" y="609600"/>
            <a:ext cx="12221980" cy="1569660"/>
          </a:xfrm>
          <a:prstGeom prst="rect">
            <a:avLst/>
          </a:prstGeom>
          <a:noFill/>
        </p:spPr>
        <p:txBody>
          <a:bodyPr rtlCol="0" wrap="square">
            <a:spAutoFit/>
          </a:bodyPr>
          <a:lstStyle/>
          <a:p>
            <a:pPr algn="ctr"/>
            <a:r>
              <a:rPr b="1" dirty="0" lang="es-MX" sz="4800">
                <a:solidFill>
                  <a:schemeClr val="bg1"/>
                </a:solidFill>
              </a:rPr>
              <a:t>Cada Rotario en el Mundo es </a:t>
            </a:r>
          </a:p>
          <a:p>
            <a:pPr algn="ctr"/>
            <a:r>
              <a:rPr b="1" dirty="0" lang="es-MX" sz="4800">
                <a:solidFill>
                  <a:schemeClr val="bg1"/>
                </a:solidFill>
              </a:rPr>
              <a:t>un Motivo de </a:t>
            </a:r>
            <a:r>
              <a:rPr b="1" dirty="0" lang="es-MX" sz="4800">
                <a:solidFill>
                  <a:srgbClr val="FFC000"/>
                </a:solidFill>
              </a:rPr>
              <a:t>Esperanza en el mundo</a:t>
            </a:r>
          </a:p>
        </p:txBody>
      </p:sp>
      <p:pic>
        <p:nvPicPr>
          <p:cNvPr id="6" name="Imagen 5"/>
          <p:cNvPicPr>
            <a:picLocks noChangeAspect="1"/>
          </p:cNvPicPr>
          <p:nvPr/>
        </p:nvPicPr>
        <p:blipFill rotWithShape="1">
          <a:blip r:embed="rId3"/>
          <a:srcRect l="53"/>
          <a:stretch/>
        </p:blipFill>
        <p:spPr>
          <a:xfrm>
            <a:off x="228600" y="2667000"/>
            <a:ext cx="6254087" cy="3261530"/>
          </a:xfrm>
          <a:prstGeom prst="rect">
            <a:avLst/>
          </a:prstGeom>
        </p:spPr>
      </p:pic>
      <p:pic>
        <p:nvPicPr>
          <p:cNvPr id="7" name="Imagen 6"/>
          <p:cNvPicPr>
            <a:picLocks noChangeAspect="1"/>
          </p:cNvPicPr>
          <p:nvPr/>
        </p:nvPicPr>
        <p:blipFill>
          <a:blip r:embed="rId4"/>
          <a:stretch>
            <a:fillRect/>
          </a:stretch>
        </p:blipFill>
        <p:spPr>
          <a:xfrm>
            <a:off x="6705600" y="2667000"/>
            <a:ext cx="4883811" cy="3253086"/>
          </a:xfrm>
          <a:prstGeom prst="rect">
            <a:avLst/>
          </a:prstGeom>
        </p:spPr>
      </p:pic>
    </p:spTree>
  </p:cSld>
  <p:clrMapOvr>
    <a:masterClrMapping/>
  </p:clrMapOvr>
  <p:transition spd="slow">
    <p:wip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3B853D-5B86-8B43-AD22-16053CE32B87}"/>
              </a:ext>
            </a:extLst>
          </p:cNvPr>
          <p:cNvPicPr>
            <a:picLocks noChangeAspect="1"/>
          </p:cNvPicPr>
          <p:nvPr/>
        </p:nvPicPr>
        <p:blipFill>
          <a:blip cstate="email" r:embed="rId3">
            <a:extLst>
              <a:ext uri="{28A0092B-C50C-407E-A947-70E740481C1C}">
                <a14:useLocalDpi xmlns:a14="http://schemas.microsoft.com/office/drawing/2010/main"/>
              </a:ext>
            </a:extLst>
          </a:blip>
          <a:stretch>
            <a:fillRect/>
          </a:stretch>
        </p:blipFill>
        <p:spPr>
          <a:xfrm>
            <a:off x="5404629" y="-12644"/>
            <a:ext cx="4562151" cy="2381443"/>
          </a:xfrm>
          <a:prstGeom prst="rect">
            <a:avLst/>
          </a:prstGeom>
        </p:spPr>
      </p:pic>
      <p:pic>
        <p:nvPicPr>
          <p:cNvPr id="8" name="Imagen 7">
            <a:extLst>
              <a:ext uri="{FF2B5EF4-FFF2-40B4-BE49-F238E27FC236}">
                <a16:creationId xmlns:a16="http://schemas.microsoft.com/office/drawing/2014/main" id="{A6C7A9DA-BD7A-4249-9371-595ADA1EEEB8}"/>
              </a:ext>
            </a:extLst>
          </p:cNvPr>
          <p:cNvPicPr>
            <a:picLocks noChangeAspect="1"/>
          </p:cNvPicPr>
          <p:nvPr/>
        </p:nvPicPr>
        <p:blipFill rotWithShape="1">
          <a:blip cstate="email" r:embed="rId4">
            <a:extLst>
              <a:ext uri="{28A0092B-C50C-407E-A947-70E740481C1C}">
                <a14:useLocalDpi xmlns:a14="http://schemas.microsoft.com/office/drawing/2010/main"/>
              </a:ext>
            </a:extLst>
          </a:blip>
          <a:srcRect b="-413" l="285" r="-9464" t="-599"/>
          <a:stretch/>
        </p:blipFill>
        <p:spPr>
          <a:xfrm>
            <a:off x="10059754" y="0"/>
            <a:ext cx="2357096" cy="2493773"/>
          </a:xfrm>
          <a:prstGeom prst="rect">
            <a:avLst/>
          </a:prstGeom>
        </p:spPr>
      </p:pic>
      <p:pic>
        <p:nvPicPr>
          <p:cNvPr id="9" name="Imagen 8">
            <a:extLst>
              <a:ext uri="{FF2B5EF4-FFF2-40B4-BE49-F238E27FC236}">
                <a16:creationId xmlns:a16="http://schemas.microsoft.com/office/drawing/2014/main" id="{3B7A2EF0-1C58-1C4D-B686-B665806770DB}"/>
              </a:ext>
            </a:extLst>
          </p:cNvPr>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a:off x="816072" y="5125240"/>
            <a:ext cx="3644929" cy="1374005"/>
          </a:xfrm>
          <a:prstGeom prst="rect">
            <a:avLst/>
          </a:prstGeom>
        </p:spPr>
      </p:pic>
      <p:pic>
        <p:nvPicPr>
          <p:cNvPr id="10" name="Imagen 9">
            <a:extLst>
              <a:ext uri="{FF2B5EF4-FFF2-40B4-BE49-F238E27FC236}">
                <a16:creationId xmlns:a16="http://schemas.microsoft.com/office/drawing/2014/main" id="{F7D28683-ADBA-3140-B6AA-10A6C8BD307B}"/>
              </a:ext>
            </a:extLst>
          </p:cNvPr>
          <p:cNvPicPr>
            <a:picLocks noChangeAspect="1"/>
          </p:cNvPicPr>
          <p:nvPr/>
        </p:nvPicPr>
        <p:blipFill rotWithShape="1">
          <a:blip cstate="email" r:embed="rId6">
            <a:extLst>
              <a:ext uri="{28A0092B-C50C-407E-A947-70E740481C1C}">
                <a14:useLocalDpi xmlns:a14="http://schemas.microsoft.com/office/drawing/2010/main"/>
              </a:ext>
            </a:extLst>
          </a:blip>
          <a:srcRect/>
          <a:stretch/>
        </p:blipFill>
        <p:spPr>
          <a:xfrm>
            <a:off x="3593349" y="0"/>
            <a:ext cx="2126069" cy="2356157"/>
          </a:xfrm>
          <a:prstGeom prst="rect">
            <a:avLst/>
          </a:prstGeom>
        </p:spPr>
      </p:pic>
      <p:pic>
        <p:nvPicPr>
          <p:cNvPr id="11" name="Imagen 10">
            <a:extLst>
              <a:ext uri="{FF2B5EF4-FFF2-40B4-BE49-F238E27FC236}">
                <a16:creationId xmlns:a16="http://schemas.microsoft.com/office/drawing/2014/main" id="{90C1CB1C-216F-D14E-95C8-CBD54DB0152D}"/>
              </a:ext>
            </a:extLst>
          </p:cNvPr>
          <p:cNvPicPr>
            <a:picLocks noChangeAspect="1"/>
          </p:cNvPicPr>
          <p:nvPr/>
        </p:nvPicPr>
        <p:blipFill rotWithShape="1">
          <a:blip cstate="email" r:embed="rId7">
            <a:extLst>
              <a:ext uri="{28A0092B-C50C-407E-A947-70E740481C1C}">
                <a14:useLocalDpi xmlns:a14="http://schemas.microsoft.com/office/drawing/2010/main"/>
              </a:ext>
            </a:extLst>
          </a:blip>
          <a:srcRect/>
          <a:stretch/>
        </p:blipFill>
        <p:spPr>
          <a:xfrm>
            <a:off x="8218146" y="0"/>
            <a:ext cx="1997533" cy="2381443"/>
          </a:xfrm>
          <a:prstGeom prst="rect">
            <a:avLst/>
          </a:prstGeom>
        </p:spPr>
      </p:pic>
      <p:pic>
        <p:nvPicPr>
          <p:cNvPr id="6" name="Imagen 5">
            <a:extLst>
              <a:ext uri="{FF2B5EF4-FFF2-40B4-BE49-F238E27FC236}">
                <a16:creationId xmlns:a16="http://schemas.microsoft.com/office/drawing/2014/main" id="{6B3657F9-DBC3-1D41-83F7-7FD4988F8EEE}"/>
              </a:ext>
            </a:extLst>
          </p:cNvPr>
          <p:cNvPicPr>
            <a:picLocks noChangeAspect="1"/>
          </p:cNvPicPr>
          <p:nvPr/>
        </p:nvPicPr>
        <p:blipFill rotWithShape="1">
          <a:blip cstate="print" r:embed="rId8">
            <a:extLst>
              <a:ext uri="{28A0092B-C50C-407E-A947-70E740481C1C}">
                <a14:useLocalDpi xmlns:a14="http://schemas.microsoft.com/office/drawing/2010/main"/>
              </a:ext>
            </a:extLst>
          </a:blip>
          <a:srcRect/>
          <a:stretch/>
        </p:blipFill>
        <p:spPr>
          <a:xfrm>
            <a:off x="0" y="2329605"/>
            <a:ext cx="12192000" cy="2497370"/>
          </a:xfrm>
          <a:prstGeom prst="rect">
            <a:avLst/>
          </a:prstGeom>
        </p:spPr>
      </p:pic>
      <p:sp>
        <p:nvSpPr>
          <p:cNvPr id="12" name="Rectángulo 11">
            <a:extLst>
              <a:ext uri="{FF2B5EF4-FFF2-40B4-BE49-F238E27FC236}">
                <a16:creationId xmlns:a16="http://schemas.microsoft.com/office/drawing/2014/main" id="{67832BFB-3682-0C49-B28B-70F4221922E6}"/>
              </a:ext>
            </a:extLst>
          </p:cNvPr>
          <p:cNvSpPr/>
          <p:nvPr/>
        </p:nvSpPr>
        <p:spPr>
          <a:xfrm>
            <a:off x="5066675" y="5056540"/>
            <a:ext cx="6640643" cy="1200329"/>
          </a:xfrm>
          <a:prstGeom prst="rect">
            <a:avLst/>
          </a:prstGeom>
        </p:spPr>
        <p:txBody>
          <a:bodyPr wrap="square">
            <a:spAutoFit/>
          </a:bodyPr>
          <a:lstStyle/>
          <a:p>
            <a:pPr algn="ctr"/>
            <a:r>
              <a:rPr dirty="0" lang="es-ES" sz="2400"/>
              <a:t>La Fundación Rotaria es una organización sin fines de lucro establecida por Rotary International en 1917 </a:t>
            </a:r>
            <a:endParaRPr dirty="0" lang="es-ES_tradnl" sz="2400"/>
          </a:p>
        </p:txBody>
      </p:sp>
      <p:sp>
        <p:nvSpPr>
          <p:cNvPr id="13" name="CuadroTexto 12">
            <a:extLst>
              <a:ext uri="{FF2B5EF4-FFF2-40B4-BE49-F238E27FC236}">
                <a16:creationId xmlns:a16="http://schemas.microsoft.com/office/drawing/2014/main" id="{ED400729-AFB0-104D-94C0-8D37CD8E390B}"/>
              </a:ext>
            </a:extLst>
          </p:cNvPr>
          <p:cNvSpPr txBox="1"/>
          <p:nvPr/>
        </p:nvSpPr>
        <p:spPr>
          <a:xfrm>
            <a:off x="6619096" y="6383279"/>
            <a:ext cx="5468112" cy="369332"/>
          </a:xfrm>
          <a:prstGeom prst="rect">
            <a:avLst/>
          </a:prstGeom>
          <a:noFill/>
        </p:spPr>
        <p:txBody>
          <a:bodyPr rtlCol="0" wrap="square">
            <a:spAutoFit/>
          </a:bodyPr>
          <a:lstStyle/>
          <a:p>
            <a:r>
              <a:rPr b="1" dirty="0" lang="es-ES_tradnl">
                <a:solidFill>
                  <a:schemeClr val="bg1">
                    <a:lumMod val="75000"/>
                  </a:schemeClr>
                </a:solidFill>
              </a:rPr>
              <a:t>                 Carlos E. Sandoval D.      Fiduciario 2023 - 2027</a:t>
            </a:r>
          </a:p>
        </p:txBody>
      </p:sp>
      <p:pic>
        <p:nvPicPr>
          <p:cNvPr id="4" name="Imagen 3">
            <a:extLst>
              <a:ext uri="{FF2B5EF4-FFF2-40B4-BE49-F238E27FC236}">
                <a16:creationId xmlns:a16="http://schemas.microsoft.com/office/drawing/2014/main" id="{CB57DD5C-71B7-AF4C-B0C4-D04F66273009}"/>
              </a:ext>
            </a:extLst>
          </p:cNvPr>
          <p:cNvPicPr>
            <a:picLocks noChangeAspect="1"/>
          </p:cNvPicPr>
          <p:nvPr/>
        </p:nvPicPr>
        <p:blipFill>
          <a:blip r:embed="rId9"/>
          <a:stretch>
            <a:fillRect/>
          </a:stretch>
        </p:blipFill>
        <p:spPr>
          <a:xfrm>
            <a:off x="-14444" y="-1"/>
            <a:ext cx="4141520" cy="2329605"/>
          </a:xfrm>
          <a:prstGeom prst="rect">
            <a:avLst/>
          </a:prstGeom>
        </p:spPr>
      </p:pic>
    </p:spTree>
    <p:extLst>
      <p:ext uri="{BB962C8B-B14F-4D97-AF65-F5344CB8AC3E}">
        <p14:creationId xmlns:p14="http://schemas.microsoft.com/office/powerpoint/2010/main" val="2035642622"/>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idx="14" sz="quarter" type="body"/>
          </p:nvPr>
        </p:nvSpPr>
        <p:spPr>
          <a:xfrm>
            <a:off x="499390" y="5334000"/>
            <a:ext cx="5371429" cy="1036819"/>
          </a:xfrm>
        </p:spPr>
        <p:txBody>
          <a:bodyPr/>
          <a:lstStyle/>
          <a:p>
            <a:pPr algn="ctr" lvl="0"/>
            <a:r>
              <a:rPr dirty="0" lang="en-US" sz="3200"/>
              <a:t>CARLOS E. SANDOVAL </a:t>
            </a:r>
          </a:p>
          <a:p>
            <a:pPr algn="ctr" lvl="0"/>
            <a:r>
              <a:rPr dirty="0" lang="en-US" sz="2400"/>
              <a:t>TRUSTEE  2023- 2027</a:t>
            </a:r>
            <a:endParaRPr dirty="0" lang="en-US" sz="2800"/>
          </a:p>
        </p:txBody>
      </p:sp>
      <p:sp>
        <p:nvSpPr>
          <p:cNvPr id="2" name="Rectángulo 1">
            <a:extLst>
              <a:ext uri="{FF2B5EF4-FFF2-40B4-BE49-F238E27FC236}">
                <a16:creationId xmlns:a16="http://schemas.microsoft.com/office/drawing/2014/main" id="{2644E058-7B3E-3E49-93F4-939ACA5321E0}"/>
              </a:ext>
            </a:extLst>
          </p:cNvPr>
          <p:cNvSpPr/>
          <p:nvPr/>
        </p:nvSpPr>
        <p:spPr>
          <a:xfrm>
            <a:off x="305073" y="477816"/>
            <a:ext cx="5191681" cy="1200329"/>
          </a:xfrm>
          <a:prstGeom prst="rect">
            <a:avLst/>
          </a:prstGeom>
        </p:spPr>
        <p:txBody>
          <a:bodyPr wrap="square">
            <a:spAutoFit/>
          </a:bodyPr>
          <a:lstStyle/>
          <a:p>
            <a:pPr algn="ctr" defTabSz="825500" eaLnBrk="1" fontAlgn="auto" hangingPunct="0" indent="0" latinLnBrk="0" lvl="0" marL="0" marR="0" rtl="0">
              <a:lnSpc>
                <a:spcPct val="100000"/>
              </a:lnSpc>
              <a:spcBef>
                <a:spcPts val="0"/>
              </a:spcBef>
              <a:spcAft>
                <a:spcPts val="0"/>
              </a:spcAft>
              <a:buClrTx/>
              <a:buSzTx/>
              <a:buFontTx/>
              <a:buNone/>
              <a:tabLst/>
              <a:defRPr/>
            </a:pPr>
            <a:r>
              <a:rPr b="0" baseline="0" cap="none" dirty="0" i="0" kern="1200" kumimoji="0" lang="es-MX" noProof="0" normalizeH="0" spc="0" strike="noStrike" sz="2800" u="none">
                <a:ln>
                  <a:noFill/>
                </a:ln>
                <a:solidFill>
                  <a:prstClr val="white"/>
                </a:solidFill>
                <a:effectLst/>
                <a:uLnTx/>
                <a:uFillTx/>
                <a:latin panose="020B0604020202020204" typeface="Arial"/>
                <a:ea typeface="+mn-ea"/>
                <a:cs typeface="+mn-cs"/>
              </a:rPr>
              <a:t> </a:t>
            </a:r>
            <a:r>
              <a:rPr b="1" baseline="0" cap="none" dirty="0" i="0" kern="1200" kumimoji="0" lang="es-MX" noProof="0" normalizeH="0" spc="0" strike="noStrike" sz="7200" u="none">
                <a:ln>
                  <a:noFill/>
                </a:ln>
                <a:solidFill>
                  <a:prstClr val="white"/>
                </a:solidFill>
                <a:effectLst/>
                <a:uLnTx/>
                <a:uFillTx/>
                <a:latin panose="020B0604020202020204" typeface="Arial"/>
                <a:ea typeface="+mn-ea"/>
                <a:cs typeface="+mn-cs"/>
              </a:rPr>
              <a:t>GRACIAS</a:t>
            </a:r>
            <a:endParaRPr b="1" baseline="0" cap="none" dirty="0" i="0" kern="1200" kumimoji="0" lang="es-MX" noProof="0" normalizeH="0" spc="0" strike="noStrike" sz="3200" u="none">
              <a:ln>
                <a:noFill/>
              </a:ln>
              <a:solidFill>
                <a:prstClr val="white"/>
              </a:solidFill>
              <a:effectLst/>
              <a:uLnTx/>
              <a:uFillTx/>
              <a:latin panose="020B0604020202020204" typeface="Arial"/>
              <a:ea typeface="+mn-ea"/>
              <a:cs typeface="+mn-cs"/>
              <a:sym typeface="Helvetica Neue"/>
            </a:endParaRPr>
          </a:p>
        </p:txBody>
      </p:sp>
      <p:pic>
        <p:nvPicPr>
          <p:cNvPr id="6" name="Imagen 5">
            <a:extLst>
              <a:ext uri="{FF2B5EF4-FFF2-40B4-BE49-F238E27FC236}">
                <a16:creationId xmlns:a16="http://schemas.microsoft.com/office/drawing/2014/main" id="{4476588D-FED6-B64C-A6B5-50EF546CC813}"/>
              </a:ext>
            </a:extLst>
          </p:cNvPr>
          <p:cNvPicPr>
            <a:picLocks noChangeAspect="1"/>
          </p:cNvPicPr>
          <p:nvPr/>
        </p:nvPicPr>
        <p:blipFill>
          <a:blip r:embed="rId3"/>
          <a:stretch>
            <a:fillRect/>
          </a:stretch>
        </p:blipFill>
        <p:spPr>
          <a:xfrm>
            <a:off x="7162800" y="5651902"/>
            <a:ext cx="4864100" cy="647700"/>
          </a:xfrm>
          <a:prstGeom prst="rect">
            <a:avLst/>
          </a:prstGeom>
        </p:spPr>
      </p:pic>
      <p:pic>
        <p:nvPicPr>
          <p:cNvPr id="8" name="Imagen 7">
            <a:extLst>
              <a:ext uri="{FF2B5EF4-FFF2-40B4-BE49-F238E27FC236}">
                <a16:creationId xmlns:a16="http://schemas.microsoft.com/office/drawing/2014/main" id="{2B1C6827-11B7-834E-8FFE-D74538349F9F}"/>
              </a:ext>
            </a:extLst>
          </p:cNvPr>
          <p:cNvPicPr>
            <a:picLocks noChangeAspect="1"/>
          </p:cNvPicPr>
          <p:nvPr/>
        </p:nvPicPr>
        <p:blipFill>
          <a:blip r:embed="rId4"/>
          <a:stretch>
            <a:fillRect/>
          </a:stretch>
        </p:blipFill>
        <p:spPr>
          <a:xfrm>
            <a:off x="6326945" y="5557824"/>
            <a:ext cx="835855" cy="835855"/>
          </a:xfrm>
          <a:prstGeom prst="rect">
            <a:avLst/>
          </a:prstGeom>
        </p:spPr>
      </p:pic>
      <p:sp>
        <p:nvSpPr>
          <p:cNvPr id="3" name="CuadroTexto 2">
            <a:extLst>
              <a:ext uri="{FF2B5EF4-FFF2-40B4-BE49-F238E27FC236}">
                <a16:creationId xmlns:a16="http://schemas.microsoft.com/office/drawing/2014/main" id="{57CAB6BE-34FD-264D-B437-5A65BF67A816}"/>
              </a:ext>
            </a:extLst>
          </p:cNvPr>
          <p:cNvSpPr txBox="1"/>
          <p:nvPr/>
        </p:nvSpPr>
        <p:spPr>
          <a:xfrm>
            <a:off x="989350" y="1746058"/>
            <a:ext cx="4137285" cy="923330"/>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1" kern="1200" kumimoji="0" lang="es-ES_tradnl" noProof="0" normalizeH="0" spc="0" strike="noStrike" sz="5400" u="none">
                <a:ln>
                  <a:noFill/>
                </a:ln>
                <a:solidFill>
                  <a:prstClr val="white"/>
                </a:solidFill>
                <a:effectLst/>
                <a:uLnTx/>
                <a:uFillTx/>
                <a:latin panose="020B0604020202020204" typeface="Arial"/>
                <a:ea typeface="+mn-ea"/>
                <a:cs typeface="+mn-cs"/>
              </a:rPr>
              <a:t>Obrigado</a:t>
            </a:r>
          </a:p>
        </p:txBody>
      </p:sp>
      <p:sp>
        <p:nvSpPr>
          <p:cNvPr id="9" name="Rectángulo 8">
            <a:extLst>
              <a:ext uri="{FF2B5EF4-FFF2-40B4-BE49-F238E27FC236}">
                <a16:creationId xmlns:a16="http://schemas.microsoft.com/office/drawing/2014/main" id="{38A943AF-EB64-9345-AE15-A94DF684B8DE}"/>
              </a:ext>
            </a:extLst>
          </p:cNvPr>
          <p:cNvSpPr/>
          <p:nvPr/>
        </p:nvSpPr>
        <p:spPr>
          <a:xfrm>
            <a:off x="499391" y="2779647"/>
            <a:ext cx="5191681" cy="923330"/>
          </a:xfrm>
          <a:prstGeom prst="rect">
            <a:avLst/>
          </a:prstGeom>
        </p:spPr>
        <p:txBody>
          <a:bodyPr wrap="square">
            <a:spAutoFit/>
          </a:bodyPr>
          <a:lstStyle/>
          <a:p>
            <a:pPr algn="ctr" defTabSz="825500" eaLnBrk="1" fontAlgn="auto" hangingPunct="0" indent="0" latinLnBrk="0" lvl="0" marL="0" marR="0" rtl="0">
              <a:lnSpc>
                <a:spcPct val="100000"/>
              </a:lnSpc>
              <a:spcBef>
                <a:spcPts val="0"/>
              </a:spcBef>
              <a:spcAft>
                <a:spcPts val="0"/>
              </a:spcAft>
              <a:buClrTx/>
              <a:buSzTx/>
              <a:buFontTx/>
              <a:buNone/>
              <a:tabLst/>
              <a:defRPr/>
            </a:pPr>
            <a:r>
              <a:rPr b="0" baseline="0" cap="none" dirty="0" i="0" kern="1200" kumimoji="0" lang="es-MX" noProof="0" normalizeH="0" spc="0" strike="noStrike" sz="1800" u="none">
                <a:ln>
                  <a:noFill/>
                </a:ln>
                <a:solidFill>
                  <a:prstClr val="white"/>
                </a:solidFill>
                <a:effectLst/>
                <a:uLnTx/>
                <a:uFillTx/>
                <a:latin panose="020B0604020202020204" typeface="Arial"/>
                <a:ea typeface="+mn-ea"/>
                <a:cs typeface="+mn-cs"/>
              </a:rPr>
              <a:t> </a:t>
            </a:r>
            <a:r>
              <a:rPr b="1" baseline="0" cap="none" dirty="0" i="0" kern="1200" kumimoji="0" lang="es-MX" noProof="0" normalizeH="0" spc="0" strike="noStrike" sz="5400" u="none">
                <a:ln>
                  <a:noFill/>
                </a:ln>
                <a:solidFill>
                  <a:prstClr val="white"/>
                </a:solidFill>
                <a:effectLst/>
                <a:uLnTx/>
                <a:uFillTx/>
                <a:latin panose="020B0604020202020204" typeface="Arial"/>
                <a:ea typeface="+mn-ea"/>
                <a:cs typeface="+mn-cs"/>
              </a:rPr>
              <a:t>THANK YOU</a:t>
            </a:r>
            <a:endParaRPr b="1" baseline="0" cap="none" dirty="0" i="0" kern="1200" kumimoji="0" lang="es-MX" noProof="0" normalizeH="0" spc="0" strike="noStrike" sz="2000" u="none">
              <a:ln>
                <a:noFill/>
              </a:ln>
              <a:solidFill>
                <a:prstClr val="white"/>
              </a:solidFill>
              <a:effectLst/>
              <a:uLnTx/>
              <a:uFillTx/>
              <a:latin panose="020B0604020202020204" typeface="Arial"/>
              <a:ea typeface="+mn-ea"/>
              <a:cs typeface="+mn-cs"/>
              <a:sym typeface="Helvetica Neue"/>
            </a:endParaRPr>
          </a:p>
        </p:txBody>
      </p:sp>
      <p:pic>
        <p:nvPicPr>
          <p:cNvPr id="10" name="Imagen 9">
            <a:extLst>
              <a:ext uri="{FF2B5EF4-FFF2-40B4-BE49-F238E27FC236}">
                <a16:creationId xmlns:a16="http://schemas.microsoft.com/office/drawing/2014/main" id="{3F7678D6-8FB2-2B44-B958-7D5603024869}"/>
              </a:ext>
            </a:extLst>
          </p:cNvPr>
          <p:cNvPicPr>
            <a:picLocks noChangeAspect="1"/>
          </p:cNvPicPr>
          <p:nvPr/>
        </p:nvPicPr>
        <p:blipFill rotWithShape="1">
          <a:blip r:embed="rId5"/>
          <a:srcRect b="96" l="218" r="32" t="122"/>
          <a:stretch/>
        </p:blipFill>
        <p:spPr>
          <a:xfrm>
            <a:off x="7189470" y="534623"/>
            <a:ext cx="3767822" cy="4509611"/>
          </a:xfrm>
          <a:prstGeom prst="rect">
            <a:avLst/>
          </a:prstGeom>
        </p:spPr>
      </p:pic>
    </p:spTree>
    <p:extLst>
      <p:ext uri="{BB962C8B-B14F-4D97-AF65-F5344CB8AC3E}">
        <p14:creationId xmlns:p14="http://schemas.microsoft.com/office/powerpoint/2010/main" val="19892302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8077200" y="7938"/>
            <a:ext cx="4065587" cy="6850062"/>
            <a:chOff x="8077200" y="7938"/>
            <a:chExt cx="4065587" cy="6850062"/>
          </a:xfrm>
        </p:grpSpPr>
        <p:grpSp>
          <p:nvGrpSpPr>
            <p:cNvPr id="12" name="Grupo 11">
              <a:extLst>
                <a:ext uri="{FF2B5EF4-FFF2-40B4-BE49-F238E27FC236}">
                  <a16:creationId xmlns:a16="http://schemas.microsoft.com/office/drawing/2014/main" id="{0D45C3E9-9764-4C4C-A6A0-FF5ECF7830CD}"/>
                </a:ext>
              </a:extLst>
            </p:cNvPr>
            <p:cNvGrpSpPr/>
            <p:nvPr/>
          </p:nvGrpSpPr>
          <p:grpSpPr>
            <a:xfrm>
              <a:off x="8077200" y="7938"/>
              <a:ext cx="4065587" cy="6850062"/>
              <a:chOff x="8077200" y="7938"/>
              <a:chExt cx="4065587" cy="6850062"/>
            </a:xfrm>
          </p:grpSpPr>
          <p:sp>
            <p:nvSpPr>
              <p:cNvPr id="4" name="Rectángulo 3">
                <a:extLst>
                  <a:ext uri="{FF2B5EF4-FFF2-40B4-BE49-F238E27FC236}">
                    <a16:creationId xmlns:a16="http://schemas.microsoft.com/office/drawing/2014/main" id="{58BC6419-5A4F-8748-969A-5CF6E5A867F5}"/>
                  </a:ext>
                </a:extLst>
              </p:cNvPr>
              <p:cNvSpPr/>
              <p:nvPr/>
            </p:nvSpPr>
            <p:spPr>
              <a:xfrm>
                <a:off x="8077200" y="7938"/>
                <a:ext cx="4065587" cy="68500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3549C4B-3E90-4B48-8DC4-D8EA0E853D3D}"/>
                  </a:ext>
                </a:extLst>
              </p:cNvPr>
              <p:cNvSpPr txBox="1"/>
              <p:nvPr/>
            </p:nvSpPr>
            <p:spPr>
              <a:xfrm>
                <a:off x="8268183" y="1965196"/>
                <a:ext cx="3436154" cy="1200329"/>
              </a:xfrm>
              <a:prstGeom prst="rect">
                <a:avLst/>
              </a:prstGeom>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prstClr val="white"/>
                    </a:solidFill>
                    <a:effectLst/>
                    <a:uLnTx/>
                    <a:uFillTx/>
                    <a:latin typeface="Arial Narrow Bold"/>
                    <a:cs typeface="Arial Narrow Bold"/>
                  </a:rPr>
                  <a:t>FONDO </a:t>
                </a:r>
                <a:br>
                  <a:rPr kumimoji="0" lang="es-ES_tradnl" sz="3600" b="1" i="0" u="none" strike="noStrike" kern="1200" cap="none" spc="0" normalizeH="0" baseline="0" noProof="0" dirty="0">
                    <a:ln>
                      <a:noFill/>
                    </a:ln>
                    <a:solidFill>
                      <a:prstClr val="white"/>
                    </a:solidFill>
                    <a:effectLst/>
                    <a:uLnTx/>
                    <a:uFillTx/>
                    <a:latin typeface="Arial Narrow Bold"/>
                    <a:cs typeface="Arial Narrow Bold"/>
                  </a:rPr>
                </a:br>
                <a:r>
                  <a:rPr kumimoji="0" lang="es-ES_tradnl" sz="3600" b="1" i="0" u="none" strike="noStrike" kern="1200" cap="none" spc="0" normalizeH="0" baseline="0" noProof="0" dirty="0">
                    <a:ln>
                      <a:noFill/>
                    </a:ln>
                    <a:solidFill>
                      <a:prstClr val="white"/>
                    </a:solidFill>
                    <a:effectLst/>
                    <a:uLnTx/>
                    <a:uFillTx/>
                    <a:latin typeface="Arial Narrow Bold"/>
                    <a:cs typeface="Arial Narrow Bold"/>
                  </a:rPr>
                  <a:t>POLIO</a:t>
                </a:r>
                <a:r>
                  <a:rPr lang="es-ES_tradnl" sz="3600" b="1" dirty="0">
                    <a:solidFill>
                      <a:prstClr val="white"/>
                    </a:solidFill>
                    <a:latin typeface="Arial Narrow Bold"/>
                    <a:cs typeface="Arial Narrow Bold"/>
                  </a:rPr>
                  <a:t>P</a:t>
                </a:r>
                <a:r>
                  <a:rPr kumimoji="0" lang="es-ES_tradnl" sz="3600" b="1" i="0" u="none" strike="noStrike" kern="1200" cap="none" spc="0" normalizeH="0" baseline="0" noProof="0" dirty="0">
                    <a:ln>
                      <a:noFill/>
                    </a:ln>
                    <a:solidFill>
                      <a:prstClr val="white"/>
                    </a:solidFill>
                    <a:effectLst/>
                    <a:uLnTx/>
                    <a:uFillTx/>
                    <a:latin typeface="Arial Narrow Bold"/>
                    <a:cs typeface="Arial Narrow Bold"/>
                  </a:rPr>
                  <a:t>LUS</a:t>
                </a:r>
              </a:p>
            </p:txBody>
          </p:sp>
          <p:pic>
            <p:nvPicPr>
              <p:cNvPr id="11" name="Imagen 10">
                <a:extLst>
                  <a:ext uri="{FF2B5EF4-FFF2-40B4-BE49-F238E27FC236}">
                    <a16:creationId xmlns:a16="http://schemas.microsoft.com/office/drawing/2014/main" id="{2875CB41-43A8-E649-A276-AF6B596463D8}"/>
                  </a:ext>
                </a:extLst>
              </p:cNvPr>
              <p:cNvPicPr>
                <a:picLocks noChangeAspect="1"/>
              </p:cNvPicPr>
              <p:nvPr/>
            </p:nvPicPr>
            <p:blipFill>
              <a:blip r:embed="rId3">
                <a:extLst>
                  <a:ext uri="{BEBA8EAE-BF5A-486C-A8C5-ECC9F3942E4B}">
                    <a14:imgProps xmlns:a14="http://schemas.microsoft.com/office/drawing/2010/main">
                      <a14:imgLayer>
                        <a14:imgEffect>
                          <a14:colorTemperature colorTemp="11500"/>
                        </a14:imgEffect>
                        <a14:imgEffect>
                          <a14:saturation sat="0"/>
                        </a14:imgEffect>
                        <a14:imgEffect>
                          <a14:brightnessContrast bright="100000" contrast="100000"/>
                        </a14:imgEffect>
                      </a14:imgLayer>
                    </a14:imgProps>
                  </a:ext>
                </a:extLst>
              </a:blip>
              <a:stretch>
                <a:fillRect/>
              </a:stretch>
            </p:blipFill>
            <p:spPr>
              <a:xfrm>
                <a:off x="9493595" y="635000"/>
                <a:ext cx="1270000" cy="1270000"/>
              </a:xfrm>
              <a:prstGeom prst="rect">
                <a:avLst/>
              </a:prstGeom>
            </p:spPr>
          </p:pic>
        </p:grpSp>
        <p:pic>
          <p:nvPicPr>
            <p:cNvPr id="15" name="Imagen 14"/>
            <p:cNvPicPr>
              <a:picLocks noChangeAspect="1"/>
            </p:cNvPicPr>
            <p:nvPr/>
          </p:nvPicPr>
          <p:blipFill>
            <a:blip r:embed="rId4"/>
            <a:stretch>
              <a:fillRect/>
            </a:stretch>
          </p:blipFill>
          <p:spPr>
            <a:xfrm>
              <a:off x="8991600" y="3740168"/>
              <a:ext cx="2543457" cy="2480887"/>
            </a:xfrm>
            <a:prstGeom prst="rect">
              <a:avLst/>
            </a:prstGeom>
          </p:spPr>
        </p:pic>
      </p:grpSp>
      <p:grpSp>
        <p:nvGrpSpPr>
          <p:cNvPr id="18" name="Grupo 17"/>
          <p:cNvGrpSpPr/>
          <p:nvPr/>
        </p:nvGrpSpPr>
        <p:grpSpPr>
          <a:xfrm>
            <a:off x="0" y="0"/>
            <a:ext cx="3971925" cy="6850062"/>
            <a:chOff x="0" y="0"/>
            <a:chExt cx="3971925" cy="6850062"/>
          </a:xfrm>
        </p:grpSpPr>
        <p:sp>
          <p:nvSpPr>
            <p:cNvPr id="2" name="Rectángulo 1">
              <a:extLst>
                <a:ext uri="{FF2B5EF4-FFF2-40B4-BE49-F238E27FC236}">
                  <a16:creationId xmlns:a16="http://schemas.microsoft.com/office/drawing/2014/main" id="{203C12DD-170F-6D4A-A987-AB64EAEBF08F}"/>
                </a:ext>
              </a:extLst>
            </p:cNvPr>
            <p:cNvSpPr/>
            <p:nvPr/>
          </p:nvSpPr>
          <p:spPr>
            <a:xfrm>
              <a:off x="0" y="0"/>
              <a:ext cx="3971925" cy="685006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47C4E4AE-9E0E-D648-B369-D90BD8EC7601}"/>
                </a:ext>
              </a:extLst>
            </p:cNvPr>
            <p:cNvSpPr txBox="1"/>
            <p:nvPr/>
          </p:nvSpPr>
          <p:spPr>
            <a:xfrm>
              <a:off x="220253" y="2558792"/>
              <a:ext cx="3382081" cy="1200329"/>
            </a:xfrm>
            <a:prstGeom prst="rect">
              <a:avLst/>
            </a:prstGeom>
          </p:spPr>
          <p:txBody>
            <a:bodyPr wrap="non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01B4E7"/>
                  </a:solidFill>
                  <a:effectLst/>
                  <a:uLnTx/>
                  <a:uFillTx/>
                  <a:latin typeface="Arial Narrow Bold"/>
                  <a:ea typeface="+mn-ea"/>
                  <a:cs typeface="Arial Narrow Bold"/>
                </a:rPr>
                <a:t>FONDO </a:t>
              </a:r>
              <a:br>
                <a:rPr kumimoji="0" lang="es-ES_tradnl" sz="3600" b="1" i="0" u="none" strike="noStrike" kern="1200" cap="none" spc="0" normalizeH="0" baseline="0" noProof="0" dirty="0">
                  <a:ln>
                    <a:noFill/>
                  </a:ln>
                  <a:solidFill>
                    <a:srgbClr val="01B4E7"/>
                  </a:solidFill>
                  <a:effectLst/>
                  <a:uLnTx/>
                  <a:uFillTx/>
                  <a:latin typeface="Arial Narrow Bold"/>
                  <a:ea typeface="+mn-ea"/>
                  <a:cs typeface="Arial Narrow Bold"/>
                </a:rPr>
              </a:br>
              <a:r>
                <a:rPr kumimoji="0" lang="es-ES_tradnl" sz="3600" b="1" i="0" u="none" strike="noStrike" kern="1200" cap="none" spc="0" normalizeH="0" baseline="0" noProof="0" dirty="0">
                  <a:ln>
                    <a:noFill/>
                  </a:ln>
                  <a:solidFill>
                    <a:srgbClr val="01B4E7"/>
                  </a:solidFill>
                  <a:effectLst/>
                  <a:uLnTx/>
                  <a:uFillTx/>
                  <a:latin typeface="Arial Narrow Bold"/>
                  <a:ea typeface="+mn-ea"/>
                  <a:cs typeface="Arial Narrow Bold"/>
                </a:rPr>
                <a:t>DE DOTACIÓN</a:t>
              </a:r>
            </a:p>
          </p:txBody>
        </p:sp>
        <p:sp>
          <p:nvSpPr>
            <p:cNvPr id="8" name="CuadroTexto 7">
              <a:extLst>
                <a:ext uri="{FF2B5EF4-FFF2-40B4-BE49-F238E27FC236}">
                  <a16:creationId xmlns:a16="http://schemas.microsoft.com/office/drawing/2014/main" id="{158AAFDB-9E08-B344-86EC-991DB115F039}"/>
                </a:ext>
              </a:extLst>
            </p:cNvPr>
            <p:cNvSpPr txBox="1"/>
            <p:nvPr/>
          </p:nvSpPr>
          <p:spPr>
            <a:xfrm>
              <a:off x="424316" y="4475827"/>
              <a:ext cx="3108543" cy="1200329"/>
            </a:xfrm>
            <a:prstGeom prst="rect">
              <a:avLst/>
            </a:prstGeom>
          </p:spPr>
          <p:txBody>
            <a:bodyPr wrap="non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01B4E7"/>
                  </a:solidFill>
                  <a:effectLst/>
                  <a:uLnTx/>
                  <a:uFillTx/>
                  <a:latin typeface="Arial Narrow Bold"/>
                  <a:ea typeface="+mn-ea"/>
                  <a:cs typeface="Arial Narrow Bold"/>
                </a:rPr>
                <a:t>FONDOS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01B4E7"/>
                  </a:solidFill>
                  <a:effectLst/>
                  <a:uLnTx/>
                  <a:uFillTx/>
                  <a:latin typeface="Arial Narrow Bold"/>
                  <a:ea typeface="+mn-ea"/>
                  <a:cs typeface="Arial Narrow Bold"/>
                </a:rPr>
                <a:t>ESPECIALES</a:t>
              </a:r>
            </a:p>
          </p:txBody>
        </p:sp>
        <p:pic>
          <p:nvPicPr>
            <p:cNvPr id="9" name="Imagen 8">
              <a:extLst>
                <a:ext uri="{FF2B5EF4-FFF2-40B4-BE49-F238E27FC236}">
                  <a16:creationId xmlns:a16="http://schemas.microsoft.com/office/drawing/2014/main" id="{27C7FFB8-4303-8846-BD81-048DA0356FC8}"/>
                </a:ext>
              </a:extLst>
            </p:cNvPr>
            <p:cNvPicPr>
              <a:picLocks noChangeAspect="1"/>
            </p:cNvPicPr>
            <p:nvPr/>
          </p:nvPicPr>
          <p:blipFill>
            <a:blip r:embed="rId5"/>
            <a:stretch>
              <a:fillRect/>
            </a:stretch>
          </p:blipFill>
          <p:spPr>
            <a:xfrm>
              <a:off x="1257301" y="526193"/>
              <a:ext cx="1439003" cy="1439003"/>
            </a:xfrm>
            <a:prstGeom prst="ellipse">
              <a:avLst/>
            </a:prstGeom>
          </p:spPr>
        </p:pic>
      </p:grpSp>
      <p:grpSp>
        <p:nvGrpSpPr>
          <p:cNvPr id="17" name="Grupo 16"/>
          <p:cNvGrpSpPr/>
          <p:nvPr/>
        </p:nvGrpSpPr>
        <p:grpSpPr>
          <a:xfrm>
            <a:off x="4071940" y="0"/>
            <a:ext cx="3957637" cy="6850062"/>
            <a:chOff x="4071940" y="0"/>
            <a:chExt cx="3957637" cy="6850062"/>
          </a:xfrm>
        </p:grpSpPr>
        <p:sp>
          <p:nvSpPr>
            <p:cNvPr id="3" name="Rectángulo 2">
              <a:extLst>
                <a:ext uri="{FF2B5EF4-FFF2-40B4-BE49-F238E27FC236}">
                  <a16:creationId xmlns:a16="http://schemas.microsoft.com/office/drawing/2014/main" id="{930279E5-1D18-1C44-AC98-8B9394F55FDE}"/>
                </a:ext>
              </a:extLst>
            </p:cNvPr>
            <p:cNvSpPr/>
            <p:nvPr/>
          </p:nvSpPr>
          <p:spPr>
            <a:xfrm>
              <a:off x="4071940" y="0"/>
              <a:ext cx="3957637" cy="685006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4CC5643E-AFAC-E942-9918-31E070BB02A8}"/>
                </a:ext>
              </a:extLst>
            </p:cNvPr>
            <p:cNvSpPr txBox="1"/>
            <p:nvPr/>
          </p:nvSpPr>
          <p:spPr>
            <a:xfrm>
              <a:off x="5235879" y="2223936"/>
              <a:ext cx="2401097" cy="2123658"/>
            </a:xfrm>
            <a:prstGeom prst="rect">
              <a:avLst/>
            </a:prstGeom>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a:noFill/>
                  </a:ln>
                  <a:solidFill>
                    <a:srgbClr val="7030A0"/>
                  </a:solidFill>
                  <a:effectLst/>
                  <a:uLnTx/>
                  <a:uFillTx/>
                  <a:latin typeface="Arial Narrow Bold"/>
                  <a:ea typeface="+mn-ea"/>
                  <a:cs typeface="Arial Narrow Bold"/>
                </a:rPr>
                <a:t>FONDO </a:t>
              </a:r>
              <a:br>
                <a:rPr kumimoji="0" lang="es-ES_tradnl" sz="4400" b="1" i="0" u="none" strike="noStrike" kern="1200" cap="none" spc="0" normalizeH="0" baseline="0" noProof="0" dirty="0">
                  <a:ln>
                    <a:noFill/>
                  </a:ln>
                  <a:solidFill>
                    <a:srgbClr val="7030A0"/>
                  </a:solidFill>
                  <a:effectLst/>
                  <a:uLnTx/>
                  <a:uFillTx/>
                  <a:latin typeface="Arial Narrow Bold"/>
                  <a:ea typeface="+mn-ea"/>
                  <a:cs typeface="Arial Narrow Bold"/>
                </a:rPr>
              </a:br>
              <a:r>
                <a:rPr kumimoji="0" lang="es-ES_tradnl" sz="4400" b="1" i="0" u="none" strike="noStrike" kern="1200" cap="none" spc="0" normalizeH="0" baseline="0" noProof="0" dirty="0">
                  <a:ln>
                    <a:noFill/>
                  </a:ln>
                  <a:solidFill>
                    <a:srgbClr val="7030A0"/>
                  </a:solidFill>
                  <a:effectLst/>
                  <a:uLnTx/>
                  <a:uFillTx/>
                  <a:latin typeface="Arial Narrow Bold"/>
                  <a:ea typeface="+mn-ea"/>
                  <a:cs typeface="Arial Narrow Bold"/>
                </a:rPr>
                <a:t>ANUAL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a:noFill/>
                  </a:ln>
                  <a:solidFill>
                    <a:srgbClr val="7030A0"/>
                  </a:solidFill>
                  <a:effectLst/>
                  <a:uLnTx/>
                  <a:uFillTx/>
                  <a:latin typeface="Arial Narrow Bold"/>
                  <a:ea typeface="+mn-ea"/>
                  <a:cs typeface="Arial Narrow Bold"/>
                </a:rPr>
                <a:t>SHARE</a:t>
              </a:r>
            </a:p>
          </p:txBody>
        </p:sp>
        <p:pic>
          <p:nvPicPr>
            <p:cNvPr id="10" name="Imagen 9">
              <a:extLst>
                <a:ext uri="{FF2B5EF4-FFF2-40B4-BE49-F238E27FC236}">
                  <a16:creationId xmlns:a16="http://schemas.microsoft.com/office/drawing/2014/main" id="{A6438621-D6A5-4244-8AF9-5F68E879D86F}"/>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5535958" y="447392"/>
              <a:ext cx="1311275" cy="1311275"/>
            </a:xfrm>
            <a:prstGeom prst="rect">
              <a:avLst/>
            </a:prstGeom>
          </p:spPr>
        </p:pic>
      </p:grpSp>
      <p:sp>
        <p:nvSpPr>
          <p:cNvPr id="14" name="Elipse 13">
            <a:extLst>
              <a:ext uri="{FF2B5EF4-FFF2-40B4-BE49-F238E27FC236}">
                <a16:creationId xmlns:a16="http://schemas.microsoft.com/office/drawing/2014/main" id="{BD8B7CCF-BD05-4749-88AB-51BF692A92E0}"/>
              </a:ext>
            </a:extLst>
          </p:cNvPr>
          <p:cNvSpPr/>
          <p:nvPr/>
        </p:nvSpPr>
        <p:spPr>
          <a:xfrm>
            <a:off x="8411450" y="440909"/>
            <a:ext cx="3527952" cy="335380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2060"/>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B40BBA9-8752-9642-9537-D04421CDE706}"/>
              </a:ext>
            </a:extLst>
          </p:cNvPr>
          <p:cNvPicPr>
            <a:picLocks noChangeAspect="1"/>
          </p:cNvPicPr>
          <p:nvPr/>
        </p:nvPicPr>
        <p:blipFill>
          <a:blip r:embed="rId3"/>
          <a:stretch>
            <a:fillRect/>
          </a:stretch>
        </p:blipFill>
        <p:spPr>
          <a:xfrm>
            <a:off x="8287309" y="2169542"/>
            <a:ext cx="3923198" cy="2618735"/>
          </a:xfrm>
          <a:prstGeom prst="rect">
            <a:avLst/>
          </a:prstGeom>
        </p:spPr>
      </p:pic>
      <p:pic>
        <p:nvPicPr>
          <p:cNvPr id="16" name="Imagen 15">
            <a:extLst>
              <a:ext uri="{FF2B5EF4-FFF2-40B4-BE49-F238E27FC236}">
                <a16:creationId xmlns:a16="http://schemas.microsoft.com/office/drawing/2014/main" id="{8E2ACF68-E693-4E4A-832F-87CF0B35EDFB}"/>
              </a:ext>
            </a:extLst>
          </p:cNvPr>
          <p:cNvPicPr>
            <a:picLocks noChangeAspect="1"/>
          </p:cNvPicPr>
          <p:nvPr/>
        </p:nvPicPr>
        <p:blipFill>
          <a:blip r:embed="rId4"/>
          <a:stretch>
            <a:fillRect/>
          </a:stretch>
        </p:blipFill>
        <p:spPr>
          <a:xfrm>
            <a:off x="8317789" y="4669327"/>
            <a:ext cx="3890975" cy="2188673"/>
          </a:xfrm>
          <a:prstGeom prst="rect">
            <a:avLst/>
          </a:prstGeom>
        </p:spPr>
      </p:pic>
      <p:pic>
        <p:nvPicPr>
          <p:cNvPr descr="school_lunchroom-112[1]Brazil" id="6" name="Picture 5">
            <a:extLst>
              <a:ext uri="{FF2B5EF4-FFF2-40B4-BE49-F238E27FC236}">
                <a16:creationId xmlns:a16="http://schemas.microsoft.com/office/drawing/2014/main" id="{67457367-7406-FA4B-ACAA-BDB781226B16}"/>
              </a:ext>
            </a:extLst>
          </p:cNvPr>
          <p:cNvPicPr>
            <a:picLocks noChangeArrowheads="1" noChangeAspect="1"/>
          </p:cNvPicPr>
          <p:nvPr/>
        </p:nvPicPr>
        <p:blipFill>
          <a:blip cstate="print" r:embed="rId5"/>
          <a:srcRect/>
          <a:stretch>
            <a:fillRect/>
          </a:stretch>
        </p:blipFill>
        <p:spPr bwMode="auto">
          <a:xfrm>
            <a:off x="0" y="0"/>
            <a:ext cx="3282043" cy="2189794"/>
          </a:xfrm>
          <a:prstGeom prst="rect">
            <a:avLst/>
          </a:prstGeom>
          <a:noFill/>
          <a:ln w="12700">
            <a:noFill/>
            <a:miter lim="800000"/>
            <a:headEnd/>
            <a:tailEnd/>
          </a:ln>
        </p:spPr>
      </p:pic>
      <p:pic>
        <p:nvPicPr>
          <p:cNvPr id="7" name="Imagen 6">
            <a:extLst>
              <a:ext uri="{FF2B5EF4-FFF2-40B4-BE49-F238E27FC236}">
                <a16:creationId xmlns:a16="http://schemas.microsoft.com/office/drawing/2014/main" id="{4984BC53-DAC8-DC45-99F3-F9593B1B1A4C}"/>
              </a:ext>
            </a:extLst>
          </p:cNvPr>
          <p:cNvPicPr>
            <a:picLocks noChangeAspect="1"/>
          </p:cNvPicPr>
          <p:nvPr/>
        </p:nvPicPr>
        <p:blipFill>
          <a:blip r:embed="rId6"/>
          <a:stretch>
            <a:fillRect/>
          </a:stretch>
        </p:blipFill>
        <p:spPr>
          <a:xfrm>
            <a:off x="3279320" y="0"/>
            <a:ext cx="3284691" cy="2189794"/>
          </a:xfrm>
          <a:prstGeom prst="rect">
            <a:avLst/>
          </a:prstGeom>
        </p:spPr>
      </p:pic>
      <p:pic>
        <p:nvPicPr>
          <p:cNvPr id="14" name="Imagen 13">
            <a:extLst>
              <a:ext uri="{FF2B5EF4-FFF2-40B4-BE49-F238E27FC236}">
                <a16:creationId xmlns:a16="http://schemas.microsoft.com/office/drawing/2014/main" id="{8E8782E4-059C-FD49-842D-F8E4BDFE2122}"/>
              </a:ext>
            </a:extLst>
          </p:cNvPr>
          <p:cNvPicPr>
            <a:picLocks noChangeAspect="1"/>
          </p:cNvPicPr>
          <p:nvPr/>
        </p:nvPicPr>
        <p:blipFill rotWithShape="1">
          <a:blip r:embed="rId7"/>
          <a:srcRect r="21"/>
          <a:stretch/>
        </p:blipFill>
        <p:spPr>
          <a:xfrm>
            <a:off x="10883" y="2189795"/>
            <a:ext cx="3647866" cy="2598482"/>
          </a:xfrm>
          <a:prstGeom prst="rect">
            <a:avLst/>
          </a:prstGeom>
        </p:spPr>
      </p:pic>
      <p:pic>
        <p:nvPicPr>
          <p:cNvPr id="17" name="Imagen 16">
            <a:extLst>
              <a:ext uri="{FF2B5EF4-FFF2-40B4-BE49-F238E27FC236}">
                <a16:creationId xmlns:a16="http://schemas.microsoft.com/office/drawing/2014/main" id="{9D57501B-1BF2-564E-A255-E8FDEA73CDCA}"/>
              </a:ext>
            </a:extLst>
          </p:cNvPr>
          <p:cNvPicPr>
            <a:picLocks noChangeAspect="1"/>
          </p:cNvPicPr>
          <p:nvPr/>
        </p:nvPicPr>
        <p:blipFill rotWithShape="1">
          <a:blip r:embed="rId8"/>
          <a:srcRect r="460"/>
          <a:stretch/>
        </p:blipFill>
        <p:spPr>
          <a:xfrm>
            <a:off x="9466625" y="-36125"/>
            <a:ext cx="2708651" cy="2169542"/>
          </a:xfrm>
          <a:prstGeom prst="rect">
            <a:avLst/>
          </a:prstGeom>
        </p:spPr>
      </p:pic>
      <p:pic>
        <p:nvPicPr>
          <p:cNvPr id="12" name="Imagen 11">
            <a:extLst>
              <a:ext uri="{FF2B5EF4-FFF2-40B4-BE49-F238E27FC236}">
                <a16:creationId xmlns:a16="http://schemas.microsoft.com/office/drawing/2014/main" id="{D11203A5-7118-444E-8462-532D6E61C924}"/>
              </a:ext>
            </a:extLst>
          </p:cNvPr>
          <p:cNvPicPr>
            <a:picLocks noChangeAspect="1"/>
          </p:cNvPicPr>
          <p:nvPr/>
        </p:nvPicPr>
        <p:blipFill rotWithShape="1">
          <a:blip r:embed="rId9"/>
          <a:srcRect r="2"/>
          <a:stretch/>
        </p:blipFill>
        <p:spPr>
          <a:xfrm>
            <a:off x="6561363" y="0"/>
            <a:ext cx="2932105" cy="2189794"/>
          </a:xfrm>
          <a:prstGeom prst="rect">
            <a:avLst/>
          </a:prstGeom>
        </p:spPr>
      </p:pic>
      <p:pic>
        <p:nvPicPr>
          <p:cNvPr id="18" name="Imagen 17">
            <a:extLst>
              <a:ext uri="{FF2B5EF4-FFF2-40B4-BE49-F238E27FC236}">
                <a16:creationId xmlns:a16="http://schemas.microsoft.com/office/drawing/2014/main" id="{B5502F75-A118-3344-A650-BC37853E5248}"/>
              </a:ext>
            </a:extLst>
          </p:cNvPr>
          <p:cNvPicPr>
            <a:picLocks noChangeAspect="1"/>
          </p:cNvPicPr>
          <p:nvPr/>
        </p:nvPicPr>
        <p:blipFill>
          <a:blip r:embed="rId10"/>
          <a:stretch>
            <a:fillRect/>
          </a:stretch>
        </p:blipFill>
        <p:spPr>
          <a:xfrm>
            <a:off x="10882" y="4669326"/>
            <a:ext cx="3647866" cy="2188673"/>
          </a:xfrm>
          <a:prstGeom prst="rect">
            <a:avLst/>
          </a:prstGeom>
        </p:spPr>
      </p:pic>
      <p:sp>
        <p:nvSpPr>
          <p:cNvPr id="15" name="Elipse 14">
            <a:extLst>
              <a:ext uri="{FF2B5EF4-FFF2-40B4-BE49-F238E27FC236}">
                <a16:creationId xmlns:a16="http://schemas.microsoft.com/office/drawing/2014/main" id="{08DEB0B6-9E3E-4A4C-82F7-5296BB100D14}"/>
              </a:ext>
            </a:extLst>
          </p:cNvPr>
          <p:cNvSpPr/>
          <p:nvPr/>
        </p:nvSpPr>
        <p:spPr>
          <a:xfrm>
            <a:off x="3643444" y="2189794"/>
            <a:ext cx="4809569" cy="4505503"/>
          </a:xfrm>
          <a:prstGeom prst="ellipse">
            <a:avLst/>
          </a:prstGeom>
          <a:gradFill flip="none" rotWithShape="1">
            <a:gsLst>
              <a:gs pos="38000">
                <a:srgbClr val="0070C0"/>
              </a:gs>
              <a:gs pos="76000">
                <a:srgbClr val="002060"/>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ES_tradnl"/>
          </a:p>
        </p:txBody>
      </p:sp>
      <p:sp>
        <p:nvSpPr>
          <p:cNvPr id="21" name="TextBox 8">
            <a:extLst>
              <a:ext uri="{FF2B5EF4-FFF2-40B4-BE49-F238E27FC236}">
                <a16:creationId xmlns:a16="http://schemas.microsoft.com/office/drawing/2014/main" id="{9CC8BB51-8E11-744E-8EAD-57B146C2DD43}"/>
              </a:ext>
            </a:extLst>
          </p:cNvPr>
          <p:cNvSpPr txBox="1"/>
          <p:nvPr/>
        </p:nvSpPr>
        <p:spPr>
          <a:xfrm>
            <a:off x="3922649" y="4246581"/>
            <a:ext cx="4251158" cy="1323439"/>
          </a:xfrm>
          <a:prstGeom prst="rect">
            <a:avLst/>
          </a:prstGeom>
          <a:noFill/>
        </p:spPr>
        <p:txBody>
          <a:bodyPr rtlCol="0" wrap="square">
            <a:spAutoFit/>
          </a:bodyPr>
          <a:lstStyle/>
          <a:p>
            <a:pPr algn="ctr" rtl="0"/>
            <a:r>
              <a:rPr b="1" dirty="0" lang="es" sz="8000">
                <a:solidFill>
                  <a:srgbClr val="FFFFFF"/>
                </a:solidFill>
                <a:latin charset="0" panose="020B0A04020102020204" pitchFamily="34" typeface="Arial Black"/>
                <a:ea charset="0" typeface="Arial Black"/>
                <a:cs charset="0" typeface="Arial Black"/>
              </a:rPr>
              <a:t>+ 4000</a:t>
            </a:r>
            <a:endParaRPr b="1" baseline="0" dirty="0" i="0" lang="es" sz="8000" u="none">
              <a:solidFill>
                <a:srgbClr val="FFFFFF"/>
              </a:solidFill>
              <a:latin charset="0" panose="020B0A04020102020204" pitchFamily="34" typeface="Arial Black"/>
              <a:ea charset="0" typeface="Arial Black"/>
              <a:cs charset="0" typeface="Arial Black"/>
            </a:endParaRPr>
          </a:p>
        </p:txBody>
      </p:sp>
      <p:pic>
        <p:nvPicPr>
          <p:cNvPr id="22" name="Imagen 21">
            <a:extLst>
              <a:ext uri="{FF2B5EF4-FFF2-40B4-BE49-F238E27FC236}">
                <a16:creationId xmlns:a16="http://schemas.microsoft.com/office/drawing/2014/main" id="{13FF5AE1-666E-EE4C-9EDF-7FCBAC5B5BE1}"/>
              </a:ext>
            </a:extLst>
          </p:cNvPr>
          <p:cNvPicPr>
            <a:picLocks noChangeAspect="1"/>
          </p:cNvPicPr>
          <p:nvPr/>
        </p:nvPicPr>
        <p:blipFill>
          <a:blip cstate="screen" r:embed="rId11">
            <a:extLst>
              <a:ext uri="{28A0092B-C50C-407E-A947-70E740481C1C}">
                <a14:useLocalDpi xmlns:a14="http://schemas.microsoft.com/office/drawing/2010/main"/>
              </a:ext>
            </a:extLst>
          </a:blip>
          <a:stretch>
            <a:fillRect/>
          </a:stretch>
        </p:blipFill>
        <p:spPr>
          <a:xfrm>
            <a:off x="4653114" y="2880787"/>
            <a:ext cx="3012759" cy="1097546"/>
          </a:xfrm>
          <a:prstGeom prst="rect">
            <a:avLst/>
          </a:prstGeom>
        </p:spPr>
      </p:pic>
      <p:sp>
        <p:nvSpPr>
          <p:cNvPr id="2" name="CuadroTexto 1">
            <a:extLst>
              <a:ext uri="{FF2B5EF4-FFF2-40B4-BE49-F238E27FC236}">
                <a16:creationId xmlns:a16="http://schemas.microsoft.com/office/drawing/2014/main" id="{EF502A80-1601-B640-B01B-757E1EE309BB}"/>
              </a:ext>
            </a:extLst>
          </p:cNvPr>
          <p:cNvSpPr txBox="1"/>
          <p:nvPr/>
        </p:nvSpPr>
        <p:spPr>
          <a:xfrm>
            <a:off x="4848734" y="5532247"/>
            <a:ext cx="2582758" cy="954107"/>
          </a:xfrm>
          <a:prstGeom prst="rect">
            <a:avLst/>
          </a:prstGeom>
          <a:noFill/>
        </p:spPr>
        <p:txBody>
          <a:bodyPr rtlCol="0" wrap="none">
            <a:spAutoFit/>
          </a:bodyPr>
          <a:lstStyle/>
          <a:p>
            <a:pPr algn="ctr"/>
            <a:r>
              <a:rPr dirty="0" lang="es-MX" sz="2800">
                <a:solidFill>
                  <a:schemeClr val="bg1"/>
                </a:solidFill>
              </a:rPr>
              <a:t>Millones de USD</a:t>
            </a:r>
          </a:p>
          <a:p>
            <a:pPr algn="ctr"/>
            <a:r>
              <a:rPr dirty="0" lang="es-MX" sz="2800">
                <a:solidFill>
                  <a:schemeClr val="bg1"/>
                </a:solidFill>
              </a:rPr>
              <a:t>En Proyectos</a:t>
            </a:r>
          </a:p>
        </p:txBody>
      </p:sp>
      <p:sp>
        <p:nvSpPr>
          <p:cNvPr id="23" name="CuadroTexto 22">
            <a:extLst>
              <a:ext uri="{FF2B5EF4-FFF2-40B4-BE49-F238E27FC236}">
                <a16:creationId xmlns:a16="http://schemas.microsoft.com/office/drawing/2014/main" id="{4057D649-2A8A-5B48-9545-EA61A0DFAC97}"/>
              </a:ext>
            </a:extLst>
          </p:cNvPr>
          <p:cNvSpPr txBox="1"/>
          <p:nvPr/>
        </p:nvSpPr>
        <p:spPr>
          <a:xfrm>
            <a:off x="6619096" y="6324600"/>
            <a:ext cx="5468112" cy="338554"/>
          </a:xfrm>
          <a:prstGeom prst="rect">
            <a:avLst/>
          </a:prstGeom>
          <a:noFill/>
        </p:spPr>
        <p:txBody>
          <a:bodyPr rtlCol="0" wrap="square">
            <a:spAutoFit/>
          </a:bodyPr>
          <a:lstStyle/>
          <a:p>
            <a:pPr algn="r"/>
            <a:r>
              <a:rPr b="1" dirty="0" lang="es-ES_tradnl" sz="1600">
                <a:solidFill>
                  <a:schemeClr val="bg1"/>
                </a:solidFill>
              </a:rPr>
              <a:t>                 Carlos E. Sandoval D.      Fiduciario 2023 - 2027</a:t>
            </a:r>
          </a:p>
        </p:txBody>
      </p:sp>
    </p:spTree>
    <p:extLst>
      <p:ext uri="{BB962C8B-B14F-4D97-AF65-F5344CB8AC3E}">
        <p14:creationId xmlns:p14="http://schemas.microsoft.com/office/powerpoint/2010/main" val="297809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0"/>
            <a:ext cx="12189460" cy="6858000"/>
            <a:chOff x="-1" y="10"/>
            <a:chExt cx="12189460" cy="6858000"/>
          </a:xfrm>
        </p:grpSpPr>
        <p:pic>
          <p:nvPicPr>
            <p:cNvPr id="3" name="object 3"/>
            <p:cNvPicPr/>
            <p:nvPr/>
          </p:nvPicPr>
          <p:blipFill>
            <a:blip r:embed="rId3" cstate="print"/>
            <a:stretch>
              <a:fillRect/>
            </a:stretch>
          </p:blipFill>
          <p:spPr>
            <a:xfrm>
              <a:off x="0" y="10"/>
              <a:ext cx="6936389" cy="6857989"/>
            </a:xfrm>
            <a:prstGeom prst="rect">
              <a:avLst/>
            </a:prstGeom>
          </p:spPr>
        </p:pic>
        <p:sp>
          <p:nvSpPr>
            <p:cNvPr id="4" name="object 4"/>
            <p:cNvSpPr/>
            <p:nvPr/>
          </p:nvSpPr>
          <p:spPr>
            <a:xfrm>
              <a:off x="-1" y="6455928"/>
              <a:ext cx="12189460" cy="402590"/>
            </a:xfrm>
            <a:custGeom>
              <a:avLst/>
              <a:gdLst/>
              <a:ahLst/>
              <a:cxnLst/>
              <a:rect l="l" t="t" r="r" b="b"/>
              <a:pathLst>
                <a:path w="12189460" h="402590">
                  <a:moveTo>
                    <a:pt x="12188951" y="0"/>
                  </a:moveTo>
                  <a:lnTo>
                    <a:pt x="0" y="0"/>
                  </a:lnTo>
                  <a:lnTo>
                    <a:pt x="0" y="402070"/>
                  </a:lnTo>
                  <a:lnTo>
                    <a:pt x="12188951" y="402070"/>
                  </a:lnTo>
                  <a:lnTo>
                    <a:pt x="12188951" y="0"/>
                  </a:lnTo>
                  <a:close/>
                </a:path>
              </a:pathLst>
            </a:custGeom>
            <a:solidFill>
              <a:srgbClr val="EF1527"/>
            </a:solidFill>
          </p:spPr>
          <p:txBody>
            <a:bodyPr wrap="square" lIns="0" tIns="0" rIns="0" bIns="0" rtlCol="0"/>
            <a:lstStyle/>
            <a:p>
              <a:endParaRPr/>
            </a:p>
          </p:txBody>
        </p:sp>
      </p:grpSp>
      <p:sp>
        <p:nvSpPr>
          <p:cNvPr id="5" name="object 5"/>
          <p:cNvSpPr txBox="1">
            <a:spLocks noGrp="1"/>
          </p:cNvSpPr>
          <p:nvPr>
            <p:ph type="title"/>
          </p:nvPr>
        </p:nvSpPr>
        <p:spPr>
          <a:xfrm>
            <a:off x="8350954" y="798726"/>
            <a:ext cx="2353310" cy="579005"/>
          </a:xfrm>
          <a:prstGeom prst="rect">
            <a:avLst/>
          </a:prstGeom>
        </p:spPr>
        <p:txBody>
          <a:bodyPr vert="horz" wrap="square" lIns="0" tIns="27305" rIns="0" bIns="0" rtlCol="0">
            <a:spAutoFit/>
          </a:bodyPr>
          <a:lstStyle/>
          <a:p>
            <a:pPr marL="12700" marR="5080" indent="22860">
              <a:lnSpc>
                <a:spcPts val="4300"/>
              </a:lnSpc>
              <a:spcBef>
                <a:spcPts val="215"/>
              </a:spcBef>
            </a:pPr>
            <a:r>
              <a:rPr sz="3600" b="1" spc="-455" dirty="0">
                <a:solidFill>
                  <a:srgbClr val="202124"/>
                </a:solidFill>
                <a:latin typeface="Arial"/>
                <a:cs typeface="Arial"/>
              </a:rPr>
              <a:t>La</a:t>
            </a:r>
            <a:r>
              <a:rPr sz="3600" b="1" spc="-195" dirty="0">
                <a:solidFill>
                  <a:srgbClr val="202124"/>
                </a:solidFill>
                <a:latin typeface="Arial"/>
                <a:cs typeface="Arial"/>
              </a:rPr>
              <a:t> </a:t>
            </a:r>
            <a:r>
              <a:rPr sz="3600" b="1" spc="-265" dirty="0" err="1">
                <a:solidFill>
                  <a:srgbClr val="202124"/>
                </a:solidFill>
                <a:latin typeface="Arial"/>
                <a:cs typeface="Arial"/>
              </a:rPr>
              <a:t>p</a:t>
            </a:r>
            <a:r>
              <a:rPr sz="3600" b="1" spc="-130" dirty="0" err="1">
                <a:solidFill>
                  <a:srgbClr val="202124"/>
                </a:solidFill>
                <a:latin typeface="Arial"/>
                <a:cs typeface="Arial"/>
              </a:rPr>
              <a:t>r</a:t>
            </a:r>
            <a:r>
              <a:rPr sz="3600" b="1" spc="-170" dirty="0" err="1">
                <a:solidFill>
                  <a:srgbClr val="202124"/>
                </a:solidFill>
                <a:latin typeface="Arial"/>
                <a:cs typeface="Arial"/>
              </a:rPr>
              <a:t>ior</a:t>
            </a:r>
            <a:r>
              <a:rPr sz="3600" b="1" spc="-120" dirty="0" err="1">
                <a:solidFill>
                  <a:srgbClr val="202124"/>
                </a:solidFill>
                <a:latin typeface="Arial"/>
                <a:cs typeface="Arial"/>
              </a:rPr>
              <a:t>i</a:t>
            </a:r>
            <a:r>
              <a:rPr sz="3600" b="1" spc="-260" dirty="0" err="1">
                <a:solidFill>
                  <a:srgbClr val="202124"/>
                </a:solidFill>
                <a:latin typeface="Arial"/>
                <a:cs typeface="Arial"/>
              </a:rPr>
              <a:t>d</a:t>
            </a:r>
            <a:r>
              <a:rPr sz="3600" b="1" spc="-229" dirty="0" err="1">
                <a:solidFill>
                  <a:srgbClr val="202124"/>
                </a:solidFill>
                <a:latin typeface="Arial"/>
                <a:cs typeface="Arial"/>
              </a:rPr>
              <a:t>a</a:t>
            </a:r>
            <a:r>
              <a:rPr sz="3600" b="1" spc="-175" dirty="0" err="1">
                <a:solidFill>
                  <a:srgbClr val="202124"/>
                </a:solidFill>
                <a:latin typeface="Arial"/>
                <a:cs typeface="Arial"/>
              </a:rPr>
              <a:t>d</a:t>
            </a:r>
            <a:endParaRPr sz="3600" dirty="0">
              <a:latin typeface="Arial"/>
              <a:cs typeface="Arial"/>
            </a:endParaRPr>
          </a:p>
        </p:txBody>
      </p:sp>
      <p:sp>
        <p:nvSpPr>
          <p:cNvPr id="6" name="object 6"/>
          <p:cNvSpPr txBox="1"/>
          <p:nvPr/>
        </p:nvSpPr>
        <p:spPr>
          <a:xfrm>
            <a:off x="7548132" y="909940"/>
            <a:ext cx="4030979" cy="5314950"/>
          </a:xfrm>
          <a:prstGeom prst="rect">
            <a:avLst/>
          </a:prstGeom>
        </p:spPr>
        <p:txBody>
          <a:bodyPr vert="horz" wrap="square" lIns="0" tIns="471805" rIns="0" bIns="0" rtlCol="0">
            <a:spAutoFit/>
          </a:bodyPr>
          <a:lstStyle/>
          <a:p>
            <a:pPr algn="ctr">
              <a:lnSpc>
                <a:spcPct val="100000"/>
              </a:lnSpc>
              <a:spcBef>
                <a:spcPts val="3715"/>
              </a:spcBef>
            </a:pPr>
            <a:r>
              <a:rPr sz="16600" b="1" spc="-905" dirty="0">
                <a:solidFill>
                  <a:srgbClr val="EF1527"/>
                </a:solidFill>
                <a:latin typeface="Arial"/>
                <a:cs typeface="Arial"/>
              </a:rPr>
              <a:t>#1</a:t>
            </a:r>
            <a:endParaRPr sz="16600">
              <a:latin typeface="Arial"/>
              <a:cs typeface="Arial"/>
            </a:endParaRPr>
          </a:p>
          <a:p>
            <a:pPr marL="12700" marR="5080" indent="-1905" algn="ctr">
              <a:lnSpc>
                <a:spcPct val="100400"/>
              </a:lnSpc>
              <a:spcBef>
                <a:spcPts val="765"/>
              </a:spcBef>
            </a:pPr>
            <a:r>
              <a:rPr sz="3600" b="1" spc="-235" dirty="0">
                <a:solidFill>
                  <a:srgbClr val="202124"/>
                </a:solidFill>
                <a:latin typeface="Arial"/>
                <a:cs typeface="Arial"/>
              </a:rPr>
              <a:t>d</a:t>
            </a:r>
            <a:r>
              <a:rPr sz="3600" b="1" spc="-220" dirty="0">
                <a:solidFill>
                  <a:srgbClr val="202124"/>
                </a:solidFill>
                <a:latin typeface="Arial"/>
                <a:cs typeface="Arial"/>
              </a:rPr>
              <a:t>e</a:t>
            </a:r>
            <a:r>
              <a:rPr sz="3600" b="1" spc="-190" dirty="0">
                <a:solidFill>
                  <a:srgbClr val="202124"/>
                </a:solidFill>
                <a:latin typeface="Arial"/>
                <a:cs typeface="Arial"/>
              </a:rPr>
              <a:t> </a:t>
            </a:r>
            <a:r>
              <a:rPr sz="3600" b="1" spc="-525" dirty="0">
                <a:solidFill>
                  <a:srgbClr val="202124"/>
                </a:solidFill>
                <a:latin typeface="Arial"/>
                <a:cs typeface="Arial"/>
              </a:rPr>
              <a:t>R</a:t>
            </a:r>
            <a:r>
              <a:rPr sz="3600" b="1" spc="-390" dirty="0">
                <a:solidFill>
                  <a:srgbClr val="202124"/>
                </a:solidFill>
                <a:latin typeface="Arial"/>
                <a:cs typeface="Arial"/>
              </a:rPr>
              <a:t>o</a:t>
            </a:r>
            <a:r>
              <a:rPr sz="3600" b="1" spc="10" dirty="0">
                <a:solidFill>
                  <a:srgbClr val="202124"/>
                </a:solidFill>
                <a:latin typeface="Arial"/>
                <a:cs typeface="Arial"/>
              </a:rPr>
              <a:t>t</a:t>
            </a:r>
            <a:r>
              <a:rPr sz="3600" b="1" spc="-229" dirty="0">
                <a:solidFill>
                  <a:srgbClr val="202124"/>
                </a:solidFill>
                <a:latin typeface="Arial"/>
                <a:cs typeface="Arial"/>
              </a:rPr>
              <a:t>a</a:t>
            </a:r>
            <a:r>
              <a:rPr sz="3600" b="1" spc="-114" dirty="0">
                <a:solidFill>
                  <a:srgbClr val="202124"/>
                </a:solidFill>
                <a:latin typeface="Arial"/>
                <a:cs typeface="Arial"/>
              </a:rPr>
              <a:t>r</a:t>
            </a:r>
            <a:r>
              <a:rPr sz="3600" b="1" spc="-200" dirty="0">
                <a:solidFill>
                  <a:srgbClr val="202124"/>
                </a:solidFill>
                <a:latin typeface="Arial"/>
                <a:cs typeface="Arial"/>
              </a:rPr>
              <a:t>y  </a:t>
            </a:r>
            <a:r>
              <a:rPr sz="3600" b="1" spc="-100" dirty="0">
                <a:solidFill>
                  <a:srgbClr val="202124"/>
                </a:solidFill>
                <a:latin typeface="Arial"/>
                <a:cs typeface="Arial"/>
              </a:rPr>
              <a:t>I</a:t>
            </a:r>
            <a:r>
              <a:rPr sz="3600" b="1" spc="-245" dirty="0">
                <a:solidFill>
                  <a:srgbClr val="202124"/>
                </a:solidFill>
                <a:latin typeface="Arial"/>
                <a:cs typeface="Arial"/>
              </a:rPr>
              <a:t>n</a:t>
            </a:r>
            <a:r>
              <a:rPr sz="3600" b="1" dirty="0">
                <a:solidFill>
                  <a:srgbClr val="202124"/>
                </a:solidFill>
                <a:latin typeface="Arial"/>
                <a:cs typeface="Arial"/>
              </a:rPr>
              <a:t>t</a:t>
            </a:r>
            <a:r>
              <a:rPr sz="3600" b="1" spc="-165" dirty="0">
                <a:solidFill>
                  <a:srgbClr val="202124"/>
                </a:solidFill>
                <a:latin typeface="Arial"/>
                <a:cs typeface="Arial"/>
              </a:rPr>
              <a:t>er</a:t>
            </a:r>
            <a:r>
              <a:rPr sz="3600" b="1" spc="-265" dirty="0">
                <a:solidFill>
                  <a:srgbClr val="202124"/>
                </a:solidFill>
                <a:latin typeface="Arial"/>
                <a:cs typeface="Arial"/>
              </a:rPr>
              <a:t>na</a:t>
            </a:r>
            <a:r>
              <a:rPr sz="3600" b="1" spc="-135" dirty="0">
                <a:solidFill>
                  <a:srgbClr val="202124"/>
                </a:solidFill>
                <a:latin typeface="Arial"/>
                <a:cs typeface="Arial"/>
              </a:rPr>
              <a:t>tio</a:t>
            </a:r>
            <a:r>
              <a:rPr sz="3600" b="1" spc="-195" dirty="0">
                <a:solidFill>
                  <a:srgbClr val="202124"/>
                </a:solidFill>
                <a:latin typeface="Arial"/>
                <a:cs typeface="Arial"/>
              </a:rPr>
              <a:t>n</a:t>
            </a:r>
            <a:r>
              <a:rPr sz="3600" b="1" spc="-229" dirty="0">
                <a:solidFill>
                  <a:srgbClr val="202124"/>
                </a:solidFill>
                <a:latin typeface="Arial"/>
                <a:cs typeface="Arial"/>
              </a:rPr>
              <a:t>a</a:t>
            </a:r>
            <a:r>
              <a:rPr sz="3600" b="1" spc="-120" dirty="0">
                <a:solidFill>
                  <a:srgbClr val="202124"/>
                </a:solidFill>
                <a:latin typeface="Arial"/>
                <a:cs typeface="Arial"/>
              </a:rPr>
              <a:t>l</a:t>
            </a:r>
            <a:r>
              <a:rPr sz="3600" b="1" spc="-185" dirty="0">
                <a:solidFill>
                  <a:srgbClr val="202124"/>
                </a:solidFill>
                <a:latin typeface="Arial"/>
                <a:cs typeface="Arial"/>
              </a:rPr>
              <a:t> </a:t>
            </a:r>
            <a:r>
              <a:rPr sz="3600" b="1" spc="-385" dirty="0">
                <a:solidFill>
                  <a:srgbClr val="202124"/>
                </a:solidFill>
                <a:latin typeface="Arial"/>
                <a:cs typeface="Arial"/>
              </a:rPr>
              <a:t>e</a:t>
            </a:r>
            <a:r>
              <a:rPr sz="3600" b="1" spc="-380" dirty="0">
                <a:solidFill>
                  <a:srgbClr val="202124"/>
                </a:solidFill>
                <a:latin typeface="Arial"/>
                <a:cs typeface="Arial"/>
              </a:rPr>
              <a:t>s</a:t>
            </a:r>
            <a:r>
              <a:rPr sz="3600" b="1" spc="-195" dirty="0">
                <a:solidFill>
                  <a:srgbClr val="202124"/>
                </a:solidFill>
                <a:latin typeface="Arial"/>
                <a:cs typeface="Arial"/>
              </a:rPr>
              <a:t> </a:t>
            </a:r>
            <a:r>
              <a:rPr sz="3600" b="1" spc="-145" dirty="0">
                <a:solidFill>
                  <a:srgbClr val="202124"/>
                </a:solidFill>
                <a:latin typeface="Arial"/>
                <a:cs typeface="Arial"/>
              </a:rPr>
              <a:t>la  </a:t>
            </a:r>
            <a:r>
              <a:rPr sz="3600" b="1" spc="-185" dirty="0">
                <a:solidFill>
                  <a:srgbClr val="202124"/>
                </a:solidFill>
                <a:latin typeface="Arial"/>
                <a:cs typeface="Arial"/>
              </a:rPr>
              <a:t>e</a:t>
            </a:r>
            <a:r>
              <a:rPr sz="3600" b="1" spc="-135" dirty="0">
                <a:solidFill>
                  <a:srgbClr val="202124"/>
                </a:solidFill>
                <a:latin typeface="Arial"/>
                <a:cs typeface="Arial"/>
              </a:rPr>
              <a:t>r</a:t>
            </a:r>
            <a:r>
              <a:rPr sz="3600" b="1" spc="-210" dirty="0">
                <a:solidFill>
                  <a:srgbClr val="202124"/>
                </a:solidFill>
                <a:latin typeface="Arial"/>
                <a:cs typeface="Arial"/>
              </a:rPr>
              <a:t>r</a:t>
            </a:r>
            <a:r>
              <a:rPr sz="3600" b="1" spc="-229" dirty="0">
                <a:solidFill>
                  <a:srgbClr val="202124"/>
                </a:solidFill>
                <a:latin typeface="Arial"/>
                <a:cs typeface="Arial"/>
              </a:rPr>
              <a:t>a</a:t>
            </a:r>
            <a:r>
              <a:rPr sz="3600" b="1" spc="-265" dirty="0">
                <a:solidFill>
                  <a:srgbClr val="202124"/>
                </a:solidFill>
                <a:latin typeface="Arial"/>
                <a:cs typeface="Arial"/>
              </a:rPr>
              <a:t>d</a:t>
            </a:r>
            <a:r>
              <a:rPr sz="3600" b="1" spc="-204" dirty="0">
                <a:solidFill>
                  <a:srgbClr val="202124"/>
                </a:solidFill>
                <a:latin typeface="Arial"/>
                <a:cs typeface="Arial"/>
              </a:rPr>
              <a:t>i</a:t>
            </a:r>
            <a:r>
              <a:rPr sz="3600" b="1" spc="-425" dirty="0">
                <a:solidFill>
                  <a:srgbClr val="202124"/>
                </a:solidFill>
                <a:latin typeface="Arial"/>
                <a:cs typeface="Arial"/>
              </a:rPr>
              <a:t>c</a:t>
            </a:r>
            <a:r>
              <a:rPr sz="3600" b="1" spc="-229" dirty="0">
                <a:solidFill>
                  <a:srgbClr val="202124"/>
                </a:solidFill>
                <a:latin typeface="Arial"/>
                <a:cs typeface="Arial"/>
              </a:rPr>
              <a:t>a</a:t>
            </a:r>
            <a:r>
              <a:rPr sz="3600" b="1" spc="-495" dirty="0">
                <a:solidFill>
                  <a:srgbClr val="202124"/>
                </a:solidFill>
                <a:latin typeface="Arial"/>
                <a:cs typeface="Arial"/>
              </a:rPr>
              <a:t>c</a:t>
            </a:r>
            <a:r>
              <a:rPr sz="3600" b="1" spc="-220" dirty="0">
                <a:solidFill>
                  <a:srgbClr val="202124"/>
                </a:solidFill>
                <a:latin typeface="Arial"/>
                <a:cs typeface="Arial"/>
              </a:rPr>
              <a:t>ión</a:t>
            </a:r>
            <a:r>
              <a:rPr sz="3600" b="1" spc="-185" dirty="0">
                <a:solidFill>
                  <a:srgbClr val="202124"/>
                </a:solidFill>
                <a:latin typeface="Arial"/>
                <a:cs typeface="Arial"/>
              </a:rPr>
              <a:t> </a:t>
            </a:r>
            <a:r>
              <a:rPr sz="3600" b="1" spc="-280" dirty="0">
                <a:solidFill>
                  <a:srgbClr val="202124"/>
                </a:solidFill>
                <a:latin typeface="Arial"/>
                <a:cs typeface="Arial"/>
              </a:rPr>
              <a:t>m</a:t>
            </a:r>
            <a:r>
              <a:rPr sz="3600" b="1" spc="-265" dirty="0">
                <a:solidFill>
                  <a:srgbClr val="202124"/>
                </a:solidFill>
                <a:latin typeface="Arial"/>
                <a:cs typeface="Arial"/>
              </a:rPr>
              <a:t>und</a:t>
            </a:r>
            <a:r>
              <a:rPr sz="3600" b="1" spc="-114" dirty="0">
                <a:solidFill>
                  <a:srgbClr val="202124"/>
                </a:solidFill>
                <a:latin typeface="Arial"/>
                <a:cs typeface="Arial"/>
              </a:rPr>
              <a:t>i</a:t>
            </a:r>
            <a:r>
              <a:rPr sz="3600" b="1" spc="-235" dirty="0">
                <a:solidFill>
                  <a:srgbClr val="202124"/>
                </a:solidFill>
                <a:latin typeface="Arial"/>
                <a:cs typeface="Arial"/>
              </a:rPr>
              <a:t>a</a:t>
            </a:r>
            <a:r>
              <a:rPr sz="3600" b="1" spc="-120" dirty="0">
                <a:solidFill>
                  <a:srgbClr val="202124"/>
                </a:solidFill>
                <a:latin typeface="Arial"/>
                <a:cs typeface="Arial"/>
              </a:rPr>
              <a:t>l  </a:t>
            </a:r>
            <a:r>
              <a:rPr sz="3600" b="1" spc="-235" dirty="0">
                <a:solidFill>
                  <a:srgbClr val="202124"/>
                </a:solidFill>
                <a:latin typeface="Arial"/>
                <a:cs typeface="Arial"/>
              </a:rPr>
              <a:t>d</a:t>
            </a:r>
            <a:r>
              <a:rPr sz="3600" b="1" spc="-220" dirty="0">
                <a:solidFill>
                  <a:srgbClr val="202124"/>
                </a:solidFill>
                <a:latin typeface="Arial"/>
                <a:cs typeface="Arial"/>
              </a:rPr>
              <a:t>e</a:t>
            </a:r>
            <a:r>
              <a:rPr sz="3600" b="1" spc="-190" dirty="0">
                <a:solidFill>
                  <a:srgbClr val="202124"/>
                </a:solidFill>
                <a:latin typeface="Arial"/>
                <a:cs typeface="Arial"/>
              </a:rPr>
              <a:t> </a:t>
            </a:r>
            <a:r>
              <a:rPr sz="3600" b="1" spc="-120" dirty="0">
                <a:solidFill>
                  <a:srgbClr val="202124"/>
                </a:solidFill>
                <a:latin typeface="Arial"/>
                <a:cs typeface="Arial"/>
              </a:rPr>
              <a:t>l</a:t>
            </a:r>
            <a:r>
              <a:rPr sz="3600" b="1" spc="-225" dirty="0">
                <a:solidFill>
                  <a:srgbClr val="202124"/>
                </a:solidFill>
                <a:latin typeface="Arial"/>
                <a:cs typeface="Arial"/>
              </a:rPr>
              <a:t>a</a:t>
            </a:r>
            <a:r>
              <a:rPr sz="3600" b="1" spc="-195" dirty="0">
                <a:solidFill>
                  <a:srgbClr val="202124"/>
                </a:solidFill>
                <a:latin typeface="Arial"/>
                <a:cs typeface="Arial"/>
              </a:rPr>
              <a:t> </a:t>
            </a:r>
            <a:r>
              <a:rPr sz="3600" b="1" spc="-265" dirty="0">
                <a:solidFill>
                  <a:srgbClr val="202124"/>
                </a:solidFill>
                <a:latin typeface="Arial"/>
                <a:cs typeface="Arial"/>
              </a:rPr>
              <a:t>p</a:t>
            </a:r>
            <a:r>
              <a:rPr sz="3600" b="1" spc="-270" dirty="0">
                <a:solidFill>
                  <a:srgbClr val="202124"/>
                </a:solidFill>
                <a:latin typeface="Arial"/>
                <a:cs typeface="Arial"/>
              </a:rPr>
              <a:t>o</a:t>
            </a:r>
            <a:r>
              <a:rPr sz="3600" b="1" spc="-120" dirty="0">
                <a:solidFill>
                  <a:srgbClr val="202124"/>
                </a:solidFill>
                <a:latin typeface="Arial"/>
                <a:cs typeface="Arial"/>
              </a:rPr>
              <a:t>li</a:t>
            </a:r>
            <a:r>
              <a:rPr sz="3600" b="1" spc="-265" dirty="0">
                <a:solidFill>
                  <a:srgbClr val="202124"/>
                </a:solidFill>
                <a:latin typeface="Arial"/>
                <a:cs typeface="Arial"/>
              </a:rPr>
              <a:t>o</a:t>
            </a:r>
            <a:r>
              <a:rPr sz="3600" b="1" spc="-280" dirty="0">
                <a:solidFill>
                  <a:srgbClr val="202124"/>
                </a:solidFill>
                <a:latin typeface="Arial"/>
                <a:cs typeface="Arial"/>
              </a:rPr>
              <a:t>m</a:t>
            </a:r>
            <a:r>
              <a:rPr sz="3600" b="1" spc="-120" dirty="0">
                <a:solidFill>
                  <a:srgbClr val="202124"/>
                </a:solidFill>
                <a:latin typeface="Arial"/>
                <a:cs typeface="Arial"/>
              </a:rPr>
              <a:t>i</a:t>
            </a:r>
            <a:r>
              <a:rPr sz="3600" b="1" spc="-195" dirty="0">
                <a:solidFill>
                  <a:srgbClr val="202124"/>
                </a:solidFill>
                <a:latin typeface="Arial"/>
                <a:cs typeface="Arial"/>
              </a:rPr>
              <a:t>e</a:t>
            </a:r>
            <a:r>
              <a:rPr sz="3600" b="1" spc="-120" dirty="0">
                <a:solidFill>
                  <a:srgbClr val="202124"/>
                </a:solidFill>
                <a:latin typeface="Arial"/>
                <a:cs typeface="Arial"/>
              </a:rPr>
              <a:t>li</a:t>
            </a:r>
            <a:r>
              <a:rPr sz="3600" b="1" spc="45" dirty="0">
                <a:solidFill>
                  <a:srgbClr val="202124"/>
                </a:solidFill>
                <a:latin typeface="Arial"/>
                <a:cs typeface="Arial"/>
              </a:rPr>
              <a:t>t</a:t>
            </a:r>
            <a:r>
              <a:rPr sz="3600" b="1" spc="-120" dirty="0">
                <a:solidFill>
                  <a:srgbClr val="202124"/>
                </a:solidFill>
                <a:latin typeface="Arial"/>
                <a:cs typeface="Arial"/>
              </a:rPr>
              <a:t>i</a:t>
            </a:r>
            <a:r>
              <a:rPr sz="3600" b="1" spc="-570" dirty="0">
                <a:solidFill>
                  <a:srgbClr val="202124"/>
                </a:solidFill>
                <a:latin typeface="Arial"/>
                <a:cs typeface="Arial"/>
              </a:rPr>
              <a:t>s</a:t>
            </a:r>
            <a:endParaRPr sz="3600">
              <a:latin typeface="Arial"/>
              <a:cs typeface="Arial"/>
            </a:endParaRPr>
          </a:p>
        </p:txBody>
      </p:sp>
      <p:pic>
        <p:nvPicPr>
          <p:cNvPr id="8" name="Imagen 7"/>
          <p:cNvPicPr>
            <a:picLocks noChangeAspect="1"/>
          </p:cNvPicPr>
          <p:nvPr/>
        </p:nvPicPr>
        <p:blipFill>
          <a:blip r:embed="rId4"/>
          <a:stretch>
            <a:fillRect/>
          </a:stretch>
        </p:blipFill>
        <p:spPr>
          <a:xfrm>
            <a:off x="6558247" y="6477000"/>
            <a:ext cx="5505165" cy="432854"/>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F6F7919-4161-8B4A-AC24-B06AD2727184}"/>
              </a:ext>
            </a:extLst>
          </p:cNvPr>
          <p:cNvPicPr>
            <a:picLocks noChangeAspect="1"/>
          </p:cNvPicPr>
          <p:nvPr/>
        </p:nvPicPr>
        <p:blipFill rotWithShape="1">
          <a:blip r:embed="rId3"/>
          <a:srcRect t="14"/>
          <a:stretch/>
        </p:blipFill>
        <p:spPr>
          <a:xfrm>
            <a:off x="2869127" y="1385584"/>
            <a:ext cx="7570273" cy="3657443"/>
          </a:xfrm>
          <a:prstGeom prst="rect">
            <a:avLst/>
          </a:prstGeom>
        </p:spPr>
      </p:pic>
      <p:pic>
        <p:nvPicPr>
          <p:cNvPr id="20" name="Imagen 19">
            <a:extLst>
              <a:ext uri="{FF2B5EF4-FFF2-40B4-BE49-F238E27FC236}">
                <a16:creationId xmlns:a16="http://schemas.microsoft.com/office/drawing/2014/main" id="{E8348F9D-AFD0-4742-A371-6887AF32ABFD}"/>
              </a:ext>
            </a:extLst>
          </p:cNvPr>
          <p:cNvPicPr>
            <a:picLocks noChangeAspect="1"/>
          </p:cNvPicPr>
          <p:nvPr/>
        </p:nvPicPr>
        <p:blipFill>
          <a:blip r:embed="rId4"/>
          <a:stretch>
            <a:fillRect/>
          </a:stretch>
        </p:blipFill>
        <p:spPr>
          <a:xfrm>
            <a:off x="9291747" y="1372794"/>
            <a:ext cx="2900254" cy="3670233"/>
          </a:xfrm>
          <a:prstGeom prst="rect">
            <a:avLst/>
          </a:prstGeom>
        </p:spPr>
      </p:pic>
      <p:sp>
        <p:nvSpPr>
          <p:cNvPr id="2" name="CuadroTexto 1">
            <a:extLst>
              <a:ext uri="{FF2B5EF4-FFF2-40B4-BE49-F238E27FC236}">
                <a16:creationId xmlns:a16="http://schemas.microsoft.com/office/drawing/2014/main" id="{D286BC3B-47F6-ED43-B8D8-F1AF30F6A055}"/>
              </a:ext>
            </a:extLst>
          </p:cNvPr>
          <p:cNvSpPr txBox="1"/>
          <p:nvPr/>
        </p:nvSpPr>
        <p:spPr>
          <a:xfrm>
            <a:off x="0" y="5410200"/>
            <a:ext cx="12192000" cy="646331"/>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ES_tradnl" noProof="0" normalizeH="0" spc="0" strike="noStrike" sz="3600" u="none">
                <a:ln>
                  <a:noFill/>
                </a:ln>
                <a:solidFill>
                  <a:prstClr val="black"/>
                </a:solidFill>
                <a:effectLst/>
                <a:uLnTx/>
                <a:uFillTx/>
                <a:latin typeface="Calibri"/>
                <a:ea typeface="+mn-ea"/>
                <a:cs typeface="+mn-cs"/>
              </a:rPr>
              <a:t>TRASCENDER EN EL PROJIMO</a:t>
            </a:r>
          </a:p>
        </p:txBody>
      </p:sp>
      <p:pic>
        <p:nvPicPr>
          <p:cNvPr descr="C:\Users\Kriss\Desktop\Rotary\DR. CANSECO TRAJE AMARILLO.JPG" id="9" name="Picture 2">
            <a:extLst>
              <a:ext uri="{FF2B5EF4-FFF2-40B4-BE49-F238E27FC236}">
                <a16:creationId xmlns:a16="http://schemas.microsoft.com/office/drawing/2014/main" id="{F2D287FA-2690-264C-B67D-5B8E1B2256EC}"/>
              </a:ext>
            </a:extLst>
          </p:cNvPr>
          <p:cNvPicPr>
            <a:picLocks noChangeArrowheads="1" noChangeAspect="1"/>
          </p:cNvPicPr>
          <p:nvPr/>
        </p:nvPicPr>
        <p:blipFill rotWithShape="1">
          <a:blip cstate="print" r:embed="rId5"/>
          <a:srcRect b="264" t="215"/>
          <a:stretch/>
        </p:blipFill>
        <p:spPr bwMode="auto">
          <a:xfrm>
            <a:off x="118110" y="1385583"/>
            <a:ext cx="3387090" cy="3720373"/>
          </a:xfrm>
          <a:prstGeom prst="rect">
            <a:avLst/>
          </a:prstGeom>
          <a:noFill/>
        </p:spPr>
      </p:pic>
      <p:sp>
        <p:nvSpPr>
          <p:cNvPr id="6" name="CuadroTexto 5">
            <a:extLst>
              <a:ext uri="{FF2B5EF4-FFF2-40B4-BE49-F238E27FC236}">
                <a16:creationId xmlns:a16="http://schemas.microsoft.com/office/drawing/2014/main" id="{5F7B6096-374F-6445-864D-E3A01B78173D}"/>
              </a:ext>
            </a:extLst>
          </p:cNvPr>
          <p:cNvSpPr txBox="1"/>
          <p:nvPr/>
        </p:nvSpPr>
        <p:spPr>
          <a:xfrm>
            <a:off x="6553200" y="6360775"/>
            <a:ext cx="5468112" cy="338554"/>
          </a:xfrm>
          <a:prstGeom prst="rect">
            <a:avLst/>
          </a:prstGeom>
          <a:noFill/>
        </p:spPr>
        <p:txBody>
          <a:bodyPr rtlCol="0" wrap="square">
            <a:spAutoFit/>
          </a:bodyPr>
          <a:lstStyle/>
          <a:p>
            <a:pPr algn="r"/>
            <a:r>
              <a:rPr b="1" dirty="0" lang="es-ES_tradnl" sz="1600">
                <a:solidFill>
                  <a:schemeClr val="bg1">
                    <a:lumMod val="50000"/>
                  </a:schemeClr>
                </a:solidFill>
              </a:rPr>
              <a:t>                 Carlos E. Sandoval D.      Fiduciario 2023 - 2027</a:t>
            </a:r>
          </a:p>
        </p:txBody>
      </p:sp>
    </p:spTree>
    <p:extLst>
      <p:ext uri="{BB962C8B-B14F-4D97-AF65-F5344CB8AC3E}">
        <p14:creationId xmlns:p14="http://schemas.microsoft.com/office/powerpoint/2010/main" val="3297043600"/>
      </p:ext>
    </p:extLst>
  </p:cSld>
  <p:clrMapOvr>
    <a:masterClrMapping/>
  </p:clrMapOvr>
  <mc:AlternateContent xmlns:mc="http://schemas.openxmlformats.org/markup-compatibility/2006" xmlns:p14="http://schemas.microsoft.com/office/powerpoint/2010/main">
    <mc:Choice Requires="p14">
      <p:transition p14:dur="3900" spd="slow">
        <p14:glitter pattern="hexagon"/>
      </p:transition>
    </mc:Choice>
    <mc:Fallback xmlns="">
      <p:transition spd="slow">
        <p:fade/>
      </p:transition>
    </mc:Fallback>
  </mc:AlternateContent>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70C0"/>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C074571-F376-D043-A3EF-5998B85997D0}"/>
              </a:ext>
            </a:extLst>
          </p:cNvPr>
          <p:cNvPicPr>
            <a:picLocks noChangeAspect="1"/>
          </p:cNvPicPr>
          <p:nvPr/>
        </p:nvPicPr>
        <p:blipFill rotWithShape="1">
          <a:blip r:embed="rId3"/>
          <a:srcRect l="260"/>
          <a:stretch/>
        </p:blipFill>
        <p:spPr>
          <a:xfrm>
            <a:off x="5105400" y="1369624"/>
            <a:ext cx="3352801" cy="2563170"/>
          </a:xfrm>
          <a:prstGeom prst="rect">
            <a:avLst/>
          </a:prstGeom>
        </p:spPr>
      </p:pic>
      <p:sp>
        <p:nvSpPr>
          <p:cNvPr id="10" name="Rectángulo 9">
            <a:extLst>
              <a:ext uri="{FF2B5EF4-FFF2-40B4-BE49-F238E27FC236}">
                <a16:creationId xmlns:a16="http://schemas.microsoft.com/office/drawing/2014/main" id="{92538A7A-994A-8849-993A-D357FE860DD3}"/>
              </a:ext>
            </a:extLst>
          </p:cNvPr>
          <p:cNvSpPr/>
          <p:nvPr/>
        </p:nvSpPr>
        <p:spPr>
          <a:xfrm>
            <a:off x="8458202" y="1366416"/>
            <a:ext cx="3567400" cy="25498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s-ES_tradnl" noProof="0" normalizeH="0" spc="0" strike="noStrike" sz="1800" u="none">
              <a:ln>
                <a:noFill/>
              </a:ln>
              <a:solidFill>
                <a:prstClr val="white"/>
              </a:solidFill>
              <a:effectLst/>
              <a:uLnTx/>
              <a:uFillTx/>
              <a:latin typeface="Calibri"/>
              <a:ea typeface="+mn-ea"/>
              <a:cs typeface="+mn-cs"/>
            </a:endParaRPr>
          </a:p>
        </p:txBody>
      </p:sp>
      <p:sp>
        <p:nvSpPr>
          <p:cNvPr id="4" name="Rectángulo 3">
            <a:extLst>
              <a:ext uri="{FF2B5EF4-FFF2-40B4-BE49-F238E27FC236}">
                <a16:creationId xmlns:a16="http://schemas.microsoft.com/office/drawing/2014/main" id="{D94BE99A-9DEA-4144-B98E-0AD6FFFB92C1}"/>
              </a:ext>
            </a:extLst>
          </p:cNvPr>
          <p:cNvSpPr/>
          <p:nvPr/>
        </p:nvSpPr>
        <p:spPr>
          <a:xfrm>
            <a:off x="565713" y="4181056"/>
            <a:ext cx="3832147" cy="1692771"/>
          </a:xfrm>
          <a:prstGeom prst="rect">
            <a:avLst/>
          </a:prstGeom>
        </p:spPr>
        <p:txBody>
          <a:bodyPr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s-ES" noProof="0" normalizeH="0" spc="0" strike="noStrike" sz="3200" u="none">
                <a:ln>
                  <a:noFill/>
                </a:ln>
                <a:solidFill>
                  <a:prstClr val="white"/>
                </a:solidFill>
                <a:effectLst/>
                <a:uLnTx/>
                <a:uFillTx/>
                <a:latin typeface="Calibri"/>
                <a:ea typeface="+mn-ea"/>
                <a:cs typeface="+mn-cs"/>
              </a:rPr>
              <a:t>Proyecto 3-H </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ES" noProof="0" normalizeH="0" spc="0" strike="noStrike" sz="2400" u="none">
                <a:ln>
                  <a:noFill/>
                </a:ln>
                <a:solidFill>
                  <a:prstClr val="white"/>
                </a:solidFill>
                <a:effectLst/>
                <a:uLnTx/>
                <a:uFillTx/>
                <a:latin typeface="Calibri"/>
                <a:ea typeface="+mn-ea"/>
                <a:cs typeface="+mn-cs"/>
              </a:rPr>
              <a:t>(Health, Hungry, Humanity)  </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ES" noProof="0" normalizeH="0" spc="0" strike="noStrike" sz="2400" u="none">
                <a:ln>
                  <a:noFill/>
                </a:ln>
                <a:solidFill>
                  <a:prstClr val="white"/>
                </a:solidFill>
                <a:effectLst/>
                <a:uLnTx/>
                <a:uFillTx/>
                <a:latin typeface="Calibri"/>
                <a:ea typeface="+mn-ea"/>
                <a:cs typeface="+mn-cs"/>
              </a:rPr>
              <a:t>de Inmunización</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ES" noProof="0" normalizeH="0" spc="0" strike="noStrike" sz="2400" u="none">
                <a:ln>
                  <a:noFill/>
                </a:ln>
                <a:solidFill>
                  <a:prstClr val="white"/>
                </a:solidFill>
                <a:effectLst/>
                <a:uLnTx/>
                <a:uFillTx/>
                <a:latin typeface="Calibri"/>
                <a:ea typeface="+mn-ea"/>
                <a:cs typeface="+mn-cs"/>
              </a:rPr>
              <a:t>de Poliomielitis en Filipinas</a:t>
            </a:r>
            <a:endParaRPr b="0" baseline="0" cap="none" dirty="0" i="0" kern="1200" kumimoji="0" lang="es-ES_tradnl" noProof="0" normalizeH="0" spc="0" strike="noStrike" sz="2400" u="none">
              <a:ln>
                <a:noFill/>
              </a:ln>
              <a:solidFill>
                <a:prstClr val="white"/>
              </a:solidFill>
              <a:effectLst/>
              <a:uLnTx/>
              <a:uFillTx/>
              <a:latin typeface="Calibri"/>
              <a:ea typeface="+mn-ea"/>
              <a:cs typeface="+mn-cs"/>
            </a:endParaRPr>
          </a:p>
        </p:txBody>
      </p:sp>
      <p:pic>
        <p:nvPicPr>
          <p:cNvPr id="5" name="Imagen 4">
            <a:extLst>
              <a:ext uri="{FF2B5EF4-FFF2-40B4-BE49-F238E27FC236}">
                <a16:creationId xmlns:a16="http://schemas.microsoft.com/office/drawing/2014/main" id="{D7B466B0-A146-DD4A-9651-D2CE8B8BE479}"/>
              </a:ext>
            </a:extLst>
          </p:cNvPr>
          <p:cNvPicPr>
            <a:picLocks noChangeAspect="1"/>
          </p:cNvPicPr>
          <p:nvPr/>
        </p:nvPicPr>
        <p:blipFill>
          <a:blip r:embed="rId4"/>
          <a:stretch>
            <a:fillRect/>
          </a:stretch>
        </p:blipFill>
        <p:spPr>
          <a:xfrm>
            <a:off x="586465" y="1562581"/>
            <a:ext cx="1952524" cy="2353671"/>
          </a:xfrm>
          <a:prstGeom prst="rect">
            <a:avLst/>
          </a:prstGeom>
        </p:spPr>
      </p:pic>
      <p:pic>
        <p:nvPicPr>
          <p:cNvPr id="6" name="Imagen 5">
            <a:extLst>
              <a:ext uri="{FF2B5EF4-FFF2-40B4-BE49-F238E27FC236}">
                <a16:creationId xmlns:a16="http://schemas.microsoft.com/office/drawing/2014/main" id="{BA2ED80E-DDE9-174F-8827-B186F21FA3D9}"/>
              </a:ext>
            </a:extLst>
          </p:cNvPr>
          <p:cNvPicPr>
            <a:picLocks noChangeAspect="1"/>
          </p:cNvPicPr>
          <p:nvPr/>
        </p:nvPicPr>
        <p:blipFill>
          <a:blip cstate="screen" r:embed="rId5">
            <a:extLst>
              <a:ext uri="{28A0092B-C50C-407E-A947-70E740481C1C}">
                <a14:useLocalDpi xmlns:a14="http://schemas.microsoft.com/office/drawing/2010/main"/>
              </a:ext>
            </a:extLst>
          </a:blip>
          <a:stretch>
            <a:fillRect/>
          </a:stretch>
        </p:blipFill>
        <p:spPr>
          <a:xfrm>
            <a:off x="2677390" y="1476820"/>
            <a:ext cx="1731819" cy="2448782"/>
          </a:xfrm>
          <a:prstGeom prst="rect">
            <a:avLst/>
          </a:prstGeom>
        </p:spPr>
      </p:pic>
      <p:pic>
        <p:nvPicPr>
          <p:cNvPr id="9" name="Imagen 8">
            <a:extLst>
              <a:ext uri="{FF2B5EF4-FFF2-40B4-BE49-F238E27FC236}">
                <a16:creationId xmlns:a16="http://schemas.microsoft.com/office/drawing/2014/main" id="{429D03F0-1159-DA4C-BD3C-C4F5441B79E3}"/>
              </a:ext>
            </a:extLst>
          </p:cNvPr>
          <p:cNvPicPr>
            <a:picLocks noChangeAspect="1"/>
          </p:cNvPicPr>
          <p:nvPr/>
        </p:nvPicPr>
        <p:blipFill>
          <a:blip r:embed="rId6"/>
          <a:stretch>
            <a:fillRect/>
          </a:stretch>
        </p:blipFill>
        <p:spPr>
          <a:xfrm>
            <a:off x="8610599" y="1790280"/>
            <a:ext cx="3296055" cy="1732392"/>
          </a:xfrm>
          <a:prstGeom prst="rect">
            <a:avLst/>
          </a:prstGeom>
        </p:spPr>
      </p:pic>
      <p:sp>
        <p:nvSpPr>
          <p:cNvPr id="11" name="CuadroTexto 10">
            <a:extLst>
              <a:ext uri="{FF2B5EF4-FFF2-40B4-BE49-F238E27FC236}">
                <a16:creationId xmlns:a16="http://schemas.microsoft.com/office/drawing/2014/main" id="{484D0C56-4D5A-024F-B084-75978A923BE8}"/>
              </a:ext>
            </a:extLst>
          </p:cNvPr>
          <p:cNvSpPr txBox="1"/>
          <p:nvPr/>
        </p:nvSpPr>
        <p:spPr>
          <a:xfrm>
            <a:off x="4038600" y="4361522"/>
            <a:ext cx="7106047" cy="1077218"/>
          </a:xfrm>
          <a:prstGeom prst="rect">
            <a:avLst/>
          </a:prstGeom>
        </p:spPr>
        <p:txBody>
          <a:bodyPr anchor="t"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s-ES_tradnl" noProof="0" normalizeH="0" spc="0" strike="noStrike" sz="3200" u="none">
                <a:ln>
                  <a:noFill/>
                </a:ln>
                <a:solidFill>
                  <a:prstClr val="white">
                    <a:lumMod val="95000"/>
                  </a:prstClr>
                </a:solidFill>
                <a:effectLst/>
                <a:uLnTx/>
                <a:uFillTx/>
                <a:latin typeface="Arial Narrow Bold"/>
                <a:ea typeface="+mn-ea"/>
                <a:cs typeface="Arial Narrow Bold"/>
              </a:rPr>
              <a:t>PROGRAMA  POLIO PLUS</a:t>
            </a:r>
          </a:p>
          <a:p>
            <a:pPr algn="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s-ES_tradnl" noProof="0" normalizeH="0" spc="0" strike="noStrike" sz="3200" u="none">
                <a:ln>
                  <a:noFill/>
                </a:ln>
                <a:solidFill>
                  <a:prstClr val="white">
                    <a:lumMod val="95000"/>
                  </a:prstClr>
                </a:solidFill>
                <a:effectLst/>
                <a:uLnTx/>
                <a:uFillTx/>
                <a:latin typeface="Arial Narrow Bold"/>
                <a:ea typeface="+mn-ea"/>
                <a:cs typeface="Arial Narrow Bold"/>
              </a:rPr>
              <a:t>Erradicación de la Polio</a:t>
            </a:r>
          </a:p>
        </p:txBody>
      </p:sp>
      <p:sp>
        <p:nvSpPr>
          <p:cNvPr id="12" name="CuadroTexto 11">
            <a:extLst>
              <a:ext uri="{FF2B5EF4-FFF2-40B4-BE49-F238E27FC236}">
                <a16:creationId xmlns:a16="http://schemas.microsoft.com/office/drawing/2014/main" id="{5F7B6096-374F-6445-864D-E3A01B78173D}"/>
              </a:ext>
            </a:extLst>
          </p:cNvPr>
          <p:cNvSpPr txBox="1"/>
          <p:nvPr/>
        </p:nvSpPr>
        <p:spPr>
          <a:xfrm>
            <a:off x="6577284" y="6323393"/>
            <a:ext cx="5468112" cy="338554"/>
          </a:xfrm>
          <a:prstGeom prst="rect">
            <a:avLst/>
          </a:prstGeom>
          <a:noFill/>
        </p:spPr>
        <p:txBody>
          <a:bodyPr rtlCol="0" wrap="square">
            <a:sp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s-ES_tradnl" noProof="0" normalizeH="0" spc="0" strike="noStrike" sz="1600" u="none">
                <a:ln>
                  <a:noFill/>
                </a:ln>
                <a:solidFill>
                  <a:prstClr val="white">
                    <a:lumMod val="85000"/>
                  </a:prstClr>
                </a:solidFill>
                <a:effectLst/>
                <a:uLnTx/>
                <a:uFillTx/>
                <a:latin typeface="Calibri"/>
                <a:ea typeface="+mn-ea"/>
                <a:cs typeface="+mn-cs"/>
              </a:rPr>
              <a:t>                 Carlos E. Sandoval D.      Fiduciario 2023 - 2027</a:t>
            </a:r>
          </a:p>
        </p:txBody>
      </p:sp>
    </p:spTree>
    <p:extLst>
      <p:ext uri="{BB962C8B-B14F-4D97-AF65-F5344CB8AC3E}">
        <p14:creationId xmlns:p14="http://schemas.microsoft.com/office/powerpoint/2010/main" val="292749721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B522B16-392F-A44D-8B72-ACD768661DF4}"/>
              </a:ext>
            </a:extLst>
          </p:cNvPr>
          <p:cNvPicPr>
            <a:picLocks noChangeAspect="1"/>
          </p:cNvPicPr>
          <p:nvPr/>
        </p:nvPicPr>
        <p:blipFill rotWithShape="1">
          <a:blip r:embed="rId3"/>
          <a:srcRect t="93"/>
          <a:stretch/>
        </p:blipFill>
        <p:spPr>
          <a:xfrm>
            <a:off x="152400" y="1447800"/>
            <a:ext cx="6222820" cy="4912995"/>
          </a:xfrm>
          <a:prstGeom prst="rect">
            <a:avLst/>
          </a:prstGeom>
        </p:spPr>
      </p:pic>
      <p:pic>
        <p:nvPicPr>
          <p:cNvPr id="3" name="Picture 4">
            <a:extLst>
              <a:ext uri="{FF2B5EF4-FFF2-40B4-BE49-F238E27FC236}">
                <a16:creationId xmlns:a16="http://schemas.microsoft.com/office/drawing/2014/main" id="{B2BA81D5-8D98-604B-86F1-E781AE103D85}"/>
              </a:ext>
            </a:extLst>
          </p:cNvPr>
          <p:cNvPicPr>
            <a:picLocks noChangeArrowheads="1" noChangeAspect="1"/>
          </p:cNvPicPr>
          <p:nvPr/>
        </p:nvPicPr>
        <p:blipFill rotWithShape="1">
          <a:blip r:embed="rId4"/>
          <a:srcRect l="155" r="175"/>
          <a:stretch/>
        </p:blipFill>
        <p:spPr bwMode="auto">
          <a:xfrm>
            <a:off x="6511052" y="34290"/>
            <a:ext cx="5680948" cy="6861810"/>
          </a:xfrm>
          <a:prstGeom prst="rect">
            <a:avLst/>
          </a:prstGeom>
          <a:noFill/>
          <a:ln w="9525">
            <a:noFill/>
            <a:miter lim="800000"/>
            <a:headEnd/>
            <a:tailEnd/>
          </a:ln>
        </p:spPr>
      </p:pic>
      <p:sp>
        <p:nvSpPr>
          <p:cNvPr id="2" name="CuadroTexto 1"/>
          <p:cNvSpPr txBox="1"/>
          <p:nvPr/>
        </p:nvSpPr>
        <p:spPr>
          <a:xfrm>
            <a:off x="228600" y="235803"/>
            <a:ext cx="3020250" cy="830997"/>
          </a:xfrm>
          <a:prstGeom prst="rect">
            <a:avLst/>
          </a:prstGeom>
          <a:noFill/>
        </p:spPr>
        <p:txBody>
          <a:bodyPr rtlCol="0" wrap="non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MX" noProof="0" normalizeH="0" spc="0" strike="noStrike" sz="2400" u="none">
                <a:ln>
                  <a:noFill/>
                </a:ln>
                <a:solidFill>
                  <a:prstClr val="black"/>
                </a:solidFill>
                <a:effectLst/>
                <a:uLnTx/>
                <a:uFillTx/>
                <a:latin typeface="Calibri"/>
                <a:ea typeface="+mn-ea"/>
                <a:cs typeface="+mn-cs"/>
              </a:rPr>
              <a:t>Revista:  The Rotarian  </a:t>
            </a:r>
          </a:p>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s-MX" noProof="0" normalizeH="0" spc="0" strike="noStrike" sz="2400" u="none">
                <a:ln>
                  <a:noFill/>
                </a:ln>
                <a:solidFill>
                  <a:prstClr val="black"/>
                </a:solidFill>
                <a:effectLst/>
                <a:uLnTx/>
                <a:uFillTx/>
                <a:latin typeface="Calibri"/>
                <a:ea typeface="+mn-ea"/>
                <a:cs typeface="+mn-cs"/>
              </a:rPr>
              <a:t>Julio 1993</a:t>
            </a:r>
          </a:p>
        </p:txBody>
      </p:sp>
    </p:spTree>
    <p:extLst>
      <p:ext uri="{BB962C8B-B14F-4D97-AF65-F5344CB8AC3E}">
        <p14:creationId xmlns:p14="http://schemas.microsoft.com/office/powerpoint/2010/main" val="117763818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5664</TotalTime>
  <Words>1922</Words>
  <Application>Microsoft Office PowerPoint</Application>
  <PresentationFormat>Panorámica</PresentationFormat>
  <Paragraphs>336</Paragraphs>
  <Slides>30</Slides>
  <Notes>28</Notes>
  <HiddenSlides>0</HiddenSlides>
  <MMClips>0</MMClips>
  <ScaleCrop>false</ScaleCrop>
  <HeadingPairs>
    <vt:vector size="6" baseType="variant">
      <vt:variant>
        <vt:lpstr>Fuentes usadas</vt:lpstr>
      </vt:variant>
      <vt:variant>
        <vt:i4>10</vt:i4>
      </vt:variant>
      <vt:variant>
        <vt:lpstr>Tema</vt:lpstr>
      </vt:variant>
      <vt:variant>
        <vt:i4>9</vt:i4>
      </vt:variant>
      <vt:variant>
        <vt:lpstr>Títulos de diapositiva</vt:lpstr>
      </vt:variant>
      <vt:variant>
        <vt:i4>30</vt:i4>
      </vt:variant>
    </vt:vector>
  </HeadingPairs>
  <TitlesOfParts>
    <vt:vector size="49" baseType="lpstr">
      <vt:lpstr>Arial</vt:lpstr>
      <vt:lpstr>Arial Black</vt:lpstr>
      <vt:lpstr>Arial Narrow</vt:lpstr>
      <vt:lpstr>Arial Narrow Bold</vt:lpstr>
      <vt:lpstr>Calibri</vt:lpstr>
      <vt:lpstr>Calibri Light</vt:lpstr>
      <vt:lpstr>Courier New</vt:lpstr>
      <vt:lpstr>Roboto Black</vt:lpstr>
      <vt:lpstr>Roboto Bold</vt:lpstr>
      <vt:lpstr>Roboto Light</vt:lpstr>
      <vt:lpstr>Office Theme</vt:lpstr>
      <vt:lpstr>LeadDev-Master_2013-NEW</vt:lpstr>
      <vt:lpstr>1_Office Theme</vt:lpstr>
      <vt:lpstr>2_Office Theme</vt:lpstr>
      <vt:lpstr>3_Office Theme</vt:lpstr>
      <vt:lpstr>Diseño personalizado</vt:lpstr>
      <vt:lpstr>Tema de Office</vt:lpstr>
      <vt:lpstr>4_Office Theme</vt:lpstr>
      <vt:lpstr>1_Tema de Office</vt:lpstr>
      <vt:lpstr>Polio Plus nuestra lucha con la polio</vt:lpstr>
      <vt:lpstr>  Los rotarios somos generosos  porque Servimos  para cambiar vidas”   Arch C. Klumph  </vt:lpstr>
      <vt:lpstr>Presentación de PowerPoint</vt:lpstr>
      <vt:lpstr>Presentación de PowerPoint</vt:lpstr>
      <vt:lpstr>Presentación de PowerPoint</vt:lpstr>
      <vt:lpstr>La prioridad</vt:lpstr>
      <vt:lpstr>Presentación de PowerPoint</vt:lpstr>
      <vt:lpstr>Presentación de PowerPoint</vt:lpstr>
      <vt:lpstr>Presentación de PowerPoint</vt:lpstr>
      <vt:lpstr>Estrategia de la erradicación de la POLIO (2022-2026)</vt:lpstr>
      <vt:lpstr>Presentación de PowerPoint</vt:lpstr>
      <vt:lpstr>Presentación de PowerPoint</vt:lpstr>
      <vt:lpstr>En los últimos 2 años,  los rotarios han  comprado: 391 Millones</vt:lpstr>
      <vt:lpstr>En los últimos 2 años los  rotarios han invertido: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PolioPlus</dc:title>
  <dc:creator>Víctor Quintanilla</dc:creator>
  <cp:lastModifiedBy>Eduardo Malle</cp:lastModifiedBy>
  <cp:revision>52</cp:revision>
  <cp:lastPrinted>2023-10-31T17:01:52Z</cp:lastPrinted>
  <dcterms:created xsi:type="dcterms:W3CDTF">2023-03-23T16:42:34Z</dcterms:created>
  <dcterms:modified xsi:type="dcterms:W3CDTF">2023-11-02T19:30:35Z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reated" pid="2">
    <vt:filetime>2022-11-03T00:00:00Z</vt:filetime>
  </property>
  <property fmtid="{D5CDD505-2E9C-101B-9397-08002B2CF9AE}" name="LastSaved" pid="3">
    <vt:filetime>2023-03-23T00:00:00Z</vt:filetime>
  </property>
  <property fmtid="{D5CDD505-2E9C-101B-9397-08002B2CF9AE}" name="NXPowerLiteLastOptimized" pid="4">
    <vt:lpwstr>4528992</vt:lpwstr>
  </property>
  <property fmtid="{D5CDD505-2E9C-101B-9397-08002B2CF9AE}" name="NXPowerLiteSettings" pid="5">
    <vt:lpwstr>F7C0031C027800</vt:lpwstr>
  </property>
  <property fmtid="{D5CDD505-2E9C-101B-9397-08002B2CF9AE}" name="NXPowerLiteVersion" pid="6">
    <vt:lpwstr>D10.0.1</vt:lpwstr>
  </property>
</Properties>
</file>